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9" r:id="rId2"/>
    <p:sldId id="360" r:id="rId3"/>
    <p:sldId id="367" r:id="rId4"/>
    <p:sldId id="405" r:id="rId5"/>
    <p:sldId id="372" r:id="rId6"/>
    <p:sldId id="387" r:id="rId7"/>
    <p:sldId id="386" r:id="rId8"/>
    <p:sldId id="383" r:id="rId9"/>
    <p:sldId id="388" r:id="rId10"/>
    <p:sldId id="389" r:id="rId11"/>
    <p:sldId id="395" r:id="rId12"/>
    <p:sldId id="408" r:id="rId13"/>
    <p:sldId id="397" r:id="rId14"/>
    <p:sldId id="394" r:id="rId15"/>
    <p:sldId id="391" r:id="rId16"/>
  </p:sldIdLst>
  <p:sldSz cx="12192000" cy="6858000"/>
  <p:notesSz cx="6858000" cy="9144000"/>
  <p:embeddedFontLst>
    <p:embeddedFont>
      <p:font typeface="Cinzel Bold" panose="00000800000000000000" pitchFamily="50" charset="0"/>
      <p:bold r:id="rId19"/>
    </p:embeddedFont>
    <p:embeddedFont>
      <p:font typeface="Pretendard Medium" panose="02000603000000020004" pitchFamily="2" charset="-127"/>
      <p:regular r:id="rId20"/>
    </p:embeddedFont>
    <p:embeddedFont>
      <p:font typeface="Pretendard SemiBold" panose="02000703000000020004" pitchFamily="2" charset="-127"/>
      <p:bold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빛의 계승자 Bold" panose="020B0600000101010101" pitchFamily="50" charset="-127"/>
      <p:bold r:id="rId26"/>
    </p:embeddedFont>
    <p:embeddedFont>
      <p:font typeface="페이퍼로지 5 Medium" pitchFamily="2" charset="-127"/>
      <p:regular r:id="rId27"/>
    </p:embeddedFont>
    <p:embeddedFont>
      <p:font typeface="페이퍼로지 6 SemiBold" pitchFamily="2" charset="-127"/>
      <p:bold r:id="rId28"/>
    </p:embeddedFont>
    <p:embeddedFont>
      <p:font typeface="페이퍼로지 7 Bold" pitchFamily="2" charset="-127"/>
      <p:bold r:id="rId29"/>
    </p:embeddedFont>
    <p:embeddedFont>
      <p:font typeface="페이퍼로지 9 Black" pitchFamily="2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367"/>
            <p14:sldId id="405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5"/>
            <p14:sldId id="408"/>
            <p14:sldId id="397"/>
            <p14:sldId id="394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E00"/>
    <a:srgbClr val="F6F97F"/>
    <a:srgbClr val="333333"/>
    <a:srgbClr val="FF9999"/>
    <a:srgbClr val="99FF99"/>
    <a:srgbClr val="FFFF99"/>
    <a:srgbClr val="FF6565"/>
    <a:srgbClr val="B2332F"/>
    <a:srgbClr val="9E7F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8" autoAdjust="0"/>
    <p:restoredTop sz="95026" autoAdjust="0"/>
  </p:normalViewPr>
  <p:slideViewPr>
    <p:cSldViewPr snapToGrid="0" showGuides="1">
      <p:cViewPr>
        <p:scale>
          <a:sx n="66" d="100"/>
          <a:sy n="66" d="100"/>
        </p:scale>
        <p:origin x="773" y="245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ko-KR" alt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en-US" altLang="ko-KR" smtClean="0"/>
              <a:pPr/>
              <a:t>‹#›</a:t>
            </a:fld>
            <a:r>
              <a:rPr lang="en-US" altLang="ko-KR" dirty="0"/>
              <a:t>/20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47313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/>
              <a:t>p.</a:t>
            </a:r>
            <a:fld id="{F73ABF26-2481-4A4F-AAAF-44C326750F6E}" type="slidenum">
              <a:rPr smtClean="0"/>
              <a:pPr/>
              <a:t>‹#›</a:t>
            </a:fld>
            <a:r>
              <a:t>/20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47313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wrap="none" lIns="0" tIns="0" rIns="234000" bIns="54000">
            <a:spAutoFit/>
          </a:bodyPr>
          <a:lstStyle>
            <a:lvl1pPr>
              <a:defRPr sz="900" i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FC5AA-168F-73CE-1C0E-018125306D51}"/>
              </a:ext>
            </a:extLst>
          </p:cNvPr>
          <p:cNvGrpSpPr/>
          <p:nvPr userDrawn="1"/>
        </p:nvGrpSpPr>
        <p:grpSpPr>
          <a:xfrm>
            <a:off x="0" y="2220575"/>
            <a:ext cx="1273087" cy="1516059"/>
            <a:chOff x="0" y="2333645"/>
            <a:chExt cx="1273087" cy="1516059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7CF472D-5B71-4525-7A2D-512B00C1DA11}"/>
                </a:ext>
              </a:extLst>
            </p:cNvPr>
            <p:cNvSpPr/>
            <p:nvPr/>
          </p:nvSpPr>
          <p:spPr>
            <a:xfrm rot="5400000">
              <a:off x="1114889" y="2517869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E3E42B-DBDD-FB1B-35B6-E3552F04763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B49416B-D982-7207-0B0C-EE8DB7DC112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15550A-C8B2-AFB9-F084-B06646505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B1B14D-0F91-F3F9-35FE-C0B0F822750A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D0AE0-A49F-0722-0F6B-5CF9F407B6FD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D12372-0B7F-E95A-4B51-F34C9ADEAF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3A1CD-F44B-E414-C2CF-F9157854116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651B02-EC5D-C84C-C793-FF8B2F18AA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431068-895C-0BB7-CB2F-410494D8AD68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0719C4-253A-1028-423A-6EA4B3CEDD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AF343D-D6F9-D330-E74B-95B45DC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microsoft.com/office/2007/relationships/hdphoto" Target="../media/hdphoto4.wdp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AE6C0-C363-1F19-2636-CFF7F3A4A085}"/>
              </a:ext>
            </a:extLst>
          </p:cNvPr>
          <p:cNvSpPr txBox="1"/>
          <p:nvPr/>
        </p:nvSpPr>
        <p:spPr>
          <a:xfrm>
            <a:off x="1638568" y="120218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전장을 꿰뚫는 창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11EB4-FD8D-681F-3AA5-2A80219F6C60}"/>
              </a:ext>
            </a:extLst>
          </p:cNvPr>
          <p:cNvSpPr txBox="1"/>
          <p:nvPr/>
        </p:nvSpPr>
        <p:spPr>
          <a:xfrm>
            <a:off x="4196327" y="2153554"/>
            <a:ext cx="316967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(L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ANCE</a:t>
            </a:r>
            <a:r>
              <a:rPr lang="en-US" altLang="ko-KR" sz="16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 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M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ASTER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)</a:t>
            </a:r>
            <a:endParaRPr lang="en-US" altLang="ko-KR" sz="1400" spc="100" dirty="0">
              <a:ln w="19050">
                <a:noFill/>
              </a:ln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Urdu Typesetting" panose="020F050202020403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11A6D-B4BE-39E8-3F27-7FBF6CD3329B}"/>
              </a:ext>
            </a:extLst>
          </p:cNvPr>
          <p:cNvSpPr txBox="1"/>
          <p:nvPr/>
        </p:nvSpPr>
        <p:spPr>
          <a:xfrm>
            <a:off x="1039862" y="1691889"/>
            <a:ext cx="3347788" cy="9233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rPr>
              <a:t>창술사</a:t>
            </a:r>
            <a:endParaRPr lang="en-US" altLang="ko-KR" sz="5400" b="1" spc="800" dirty="0">
              <a:solidFill>
                <a:schemeClr val="bg1"/>
              </a:solidFill>
              <a:effectLst>
                <a:glow rad="127000">
                  <a:schemeClr val="bg1">
                    <a:lumMod val="65000"/>
                    <a:alpha val="22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2C2D2-BA39-63E5-4C87-EA3EA113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034BA-FA70-987D-9FCE-0F82AB533A5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C5F88-247D-0DA3-B2A6-83353C0DE41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CDEBC-B1BF-E770-3AA6-2E57CCE58211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2E1A5-D085-9362-AEF3-471F1CA5154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CEE4A-F8DD-6E0E-4086-B412D3694A7E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D6525D-D4FE-A409-AFC0-29E5B0D5EC05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5598D1-E27E-E0ED-149D-4A286EDB6715}"/>
              </a:ext>
            </a:extLst>
          </p:cNvPr>
          <p:cNvSpPr txBox="1"/>
          <p:nvPr/>
        </p:nvSpPr>
        <p:spPr>
          <a:xfrm>
            <a:off x="1379538" y="2363167"/>
            <a:ext cx="605614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이를 보조하는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독립형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13AC88-260D-27D2-1F85-BFBEF88F88B6}"/>
              </a:ext>
            </a:extLst>
          </p:cNvPr>
          <p:cNvGrpSpPr/>
          <p:nvPr/>
        </p:nvGrpSpPr>
        <p:grpSpPr>
          <a:xfrm>
            <a:off x="1379538" y="1541808"/>
            <a:ext cx="10070783" cy="656206"/>
            <a:chOff x="2071109" y="1541808"/>
            <a:chExt cx="10070783" cy="656206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2DD9707-AA6A-5539-269A-FE153428EC27}"/>
                </a:ext>
              </a:extLst>
            </p:cNvPr>
            <p:cNvSpPr txBox="1"/>
            <p:nvPr/>
          </p:nvSpPr>
          <p:spPr>
            <a:xfrm>
              <a:off x="2071109" y="1541808"/>
              <a:ext cx="10070783" cy="41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아크패시브 깨달음 효과의 연계형 효과를 통틀어서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en-US" altLang="ko-KR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OO 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예를 들어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연계형 효과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Ⅱ’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Ⅲ’  &amp; ‘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연가심공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포함한 구성을 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ko-KR" altLang="en-US" sz="900" dirty="0" err="1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’으로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명명하고 절정 라인의 깨달음 효과를 습득한 창술사를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창술사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표현합니다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735F72E-B224-9505-B5FA-153671FB4D58}"/>
                </a:ext>
              </a:extLst>
            </p:cNvPr>
            <p:cNvSpPr txBox="1"/>
            <p:nvPr/>
          </p:nvSpPr>
          <p:spPr>
            <a:xfrm>
              <a:off x="2071110" y="1953011"/>
              <a:ext cx="5292726" cy="24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연계되지 않고 독립적으로 습득할 수 있는 효과를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비연계형 효과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40FB3-A77A-1135-B964-FCEB41C37454}"/>
              </a:ext>
            </a:extLst>
          </p:cNvPr>
          <p:cNvGrpSpPr/>
          <p:nvPr/>
        </p:nvGrpSpPr>
        <p:grpSpPr>
          <a:xfrm>
            <a:off x="1379538" y="2609388"/>
            <a:ext cx="7099057" cy="4054786"/>
            <a:chOff x="1379538" y="2609388"/>
            <a:chExt cx="7099057" cy="4054786"/>
          </a:xfrm>
        </p:grpSpPr>
        <p:pic>
          <p:nvPicPr>
            <p:cNvPr id="213" name="그림 212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848B9D-EC2E-D173-D0E3-46E5C126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r="1" b="20769"/>
            <a:stretch/>
          </p:blipFill>
          <p:spPr>
            <a:xfrm>
              <a:off x="1379538" y="2609388"/>
              <a:ext cx="7099057" cy="4054786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21DF697-149F-3651-D8C1-D8E8407AD8DB}"/>
                </a:ext>
              </a:extLst>
            </p:cNvPr>
            <p:cNvGrpSpPr/>
            <p:nvPr/>
          </p:nvGrpSpPr>
          <p:grpSpPr>
            <a:xfrm>
              <a:off x="2989328" y="3035742"/>
              <a:ext cx="3879477" cy="3509827"/>
              <a:chOff x="2778542" y="3040658"/>
              <a:chExt cx="3879477" cy="3509827"/>
            </a:xfrm>
          </p:grpSpPr>
          <p:pic>
            <p:nvPicPr>
              <p:cNvPr id="241" name="그림 240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DE0CB9-71BA-72A9-9462-031DB2BE5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06B51088-43EC-EE7B-A041-DD245AE597DC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4997276" y="3040658"/>
                <a:chExt cx="551376" cy="530245"/>
              </a:xfrm>
            </p:grpSpPr>
            <p:pic>
              <p:nvPicPr>
                <p:cNvPr id="304" name="그림 303" descr="댄스, CG 아트워크, 만화 영화, 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D686A75C-A5F8-965E-CB41-4D6F1BEDD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313726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5" name="그룹 304">
                  <a:extLst>
                    <a:ext uri="{FF2B5EF4-FFF2-40B4-BE49-F238E27FC236}">
                      <a16:creationId xmlns:a16="http://schemas.microsoft.com/office/drawing/2014/main" id="{40205ED5-F505-A426-2B7D-90DA9A41A19D}"/>
                    </a:ext>
                  </a:extLst>
                </p:cNvPr>
                <p:cNvGrpSpPr/>
                <p:nvPr/>
              </p:nvGrpSpPr>
              <p:grpSpPr>
                <a:xfrm>
                  <a:off x="4997276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6" name="그림 30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C77A8A-BCB5-B71B-0460-20736C495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7" name="사각형: 둥근 모서리 306">
                    <a:extLst>
                      <a:ext uri="{FF2B5EF4-FFF2-40B4-BE49-F238E27FC236}">
                        <a16:creationId xmlns:a16="http://schemas.microsoft.com/office/drawing/2014/main" id="{16773BE5-3124-E0F1-6FC6-47B26390107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A621075-A450-E752-4C3A-BBE2A5DE885F}"/>
                  </a:ext>
                </a:extLst>
              </p:cNvPr>
              <p:cNvGrpSpPr/>
              <p:nvPr/>
            </p:nvGrpSpPr>
            <p:grpSpPr>
              <a:xfrm>
                <a:off x="2778542" y="5027047"/>
                <a:ext cx="551376" cy="530245"/>
                <a:chOff x="2778542" y="5027047"/>
                <a:chExt cx="551376" cy="530245"/>
              </a:xfrm>
            </p:grpSpPr>
            <p:pic>
              <p:nvPicPr>
                <p:cNvPr id="300" name="그림 299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FC2314D-425A-7C2A-4353-620ECCB99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85222D17-67E7-CC51-B1EE-0D68A7AE1C9C}"/>
                    </a:ext>
                  </a:extLst>
                </p:cNvPr>
                <p:cNvGrpSpPr/>
                <p:nvPr/>
              </p:nvGrpSpPr>
              <p:grpSpPr>
                <a:xfrm>
                  <a:off x="2778542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2" name="그림 30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F60D89-A549-A445-4267-173D97C08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3" name="사각형: 둥근 모서리 302">
                    <a:extLst>
                      <a:ext uri="{FF2B5EF4-FFF2-40B4-BE49-F238E27FC236}">
                        <a16:creationId xmlns:a16="http://schemas.microsoft.com/office/drawing/2014/main" id="{558B366E-2758-8B31-1A39-0E69DF048DD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AEC676B-5472-95F1-5BCD-487F47D53B53}"/>
                  </a:ext>
                </a:extLst>
              </p:cNvPr>
              <p:cNvGrpSpPr/>
              <p:nvPr/>
            </p:nvGrpSpPr>
            <p:grpSpPr>
              <a:xfrm>
                <a:off x="2778542" y="6020240"/>
                <a:ext cx="551376" cy="530245"/>
                <a:chOff x="2778542" y="6020240"/>
                <a:chExt cx="551376" cy="530245"/>
              </a:xfrm>
            </p:grpSpPr>
            <p:pic>
              <p:nvPicPr>
                <p:cNvPr id="296" name="그림 295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D1C17C0-8E7C-137D-FC76-FA7FA1425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1D2CEE6D-CDAB-A86E-237B-CD7B980EECF8}"/>
                    </a:ext>
                  </a:extLst>
                </p:cNvPr>
                <p:cNvGrpSpPr/>
                <p:nvPr/>
              </p:nvGrpSpPr>
              <p:grpSpPr>
                <a:xfrm>
                  <a:off x="2778542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8" name="그림 29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45642D-B51B-9603-ABD0-E6194CAB3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C46DE63C-A093-A559-6314-EF53A585E6D9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FD0FD848-D756-E22D-941C-105F13760374}"/>
                  </a:ext>
                </a:extLst>
              </p:cNvPr>
              <p:cNvGrpSpPr/>
              <p:nvPr/>
            </p:nvGrpSpPr>
            <p:grpSpPr>
              <a:xfrm>
                <a:off x="6106643" y="5027047"/>
                <a:ext cx="551376" cy="530245"/>
                <a:chOff x="6106643" y="5027047"/>
                <a:chExt cx="551376" cy="530245"/>
              </a:xfrm>
            </p:grpSpPr>
            <p:pic>
              <p:nvPicPr>
                <p:cNvPr id="292" name="그림 291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7479C33-861A-6A1B-46BC-320B927E5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3" name="그룹 292">
                  <a:extLst>
                    <a:ext uri="{FF2B5EF4-FFF2-40B4-BE49-F238E27FC236}">
                      <a16:creationId xmlns:a16="http://schemas.microsoft.com/office/drawing/2014/main" id="{DBE23E56-CBE3-67DC-7204-26DB34B34CE4}"/>
                    </a:ext>
                  </a:extLst>
                </p:cNvPr>
                <p:cNvGrpSpPr/>
                <p:nvPr/>
              </p:nvGrpSpPr>
              <p:grpSpPr>
                <a:xfrm>
                  <a:off x="6106643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4" name="그림 2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96717F-83B4-F840-82B6-0D742CE2E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791402C-A4B4-DE34-9C50-438D90D0056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3708CD39-7CAF-9CFA-C792-0172DFC3298C}"/>
                  </a:ext>
                </a:extLst>
              </p:cNvPr>
              <p:cNvGrpSpPr/>
              <p:nvPr/>
            </p:nvGrpSpPr>
            <p:grpSpPr>
              <a:xfrm>
                <a:off x="6106643" y="6020240"/>
                <a:ext cx="551376" cy="530245"/>
                <a:chOff x="6106643" y="6020240"/>
                <a:chExt cx="551376" cy="530245"/>
              </a:xfrm>
            </p:grpSpPr>
            <p:pic>
              <p:nvPicPr>
                <p:cNvPr id="288" name="그림 287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36126C2-B836-62B9-AE24-0B323406F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520B7877-DE0F-0B6B-6D10-AF2E939A3CB8}"/>
                    </a:ext>
                  </a:extLst>
                </p:cNvPr>
                <p:cNvGrpSpPr/>
                <p:nvPr/>
              </p:nvGrpSpPr>
              <p:grpSpPr>
                <a:xfrm>
                  <a:off x="6106643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0" name="그림 28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66E5A3-C0B3-F219-A265-D558C6940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1" name="사각형: 둥근 모서리 290">
                    <a:extLst>
                      <a:ext uri="{FF2B5EF4-FFF2-40B4-BE49-F238E27FC236}">
                        <a16:creationId xmlns:a16="http://schemas.microsoft.com/office/drawing/2014/main" id="{247A6BA9-7F2E-F2CE-9989-942DF6803E24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BF883BC1-9B4B-9D24-CF58-BB926765CC66}"/>
                  </a:ext>
                </a:extLst>
              </p:cNvPr>
              <p:cNvGrpSpPr/>
              <p:nvPr/>
            </p:nvGrpSpPr>
            <p:grpSpPr>
              <a:xfrm>
                <a:off x="5272964" y="3531333"/>
                <a:ext cx="0" cy="2604344"/>
                <a:chOff x="5012027" y="2408559"/>
                <a:chExt cx="0" cy="2604344"/>
              </a:xfrm>
            </p:grpSpPr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89E3FB33-9169-6847-F721-CB7086AE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34544BF1-1607-333B-8D0F-D92C5AD99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0C24AA4A-05A3-18E1-EC4B-466DFEA0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02A3C02-47E7-3116-819A-0D9900FFB98D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4997276" y="4033852"/>
                <a:chExt cx="551376" cy="530245"/>
              </a:xfrm>
            </p:grpSpPr>
            <p:pic>
              <p:nvPicPr>
                <p:cNvPr id="281" name="그림 280" descr="댄스, 빛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971B5AD-7953-6593-6D12-6E3CFFED9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343F737C-C95A-1CFD-9956-DF62A02A827A}"/>
                    </a:ext>
                  </a:extLst>
                </p:cNvPr>
                <p:cNvGrpSpPr/>
                <p:nvPr/>
              </p:nvGrpSpPr>
              <p:grpSpPr>
                <a:xfrm>
                  <a:off x="4997276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83" name="그림 28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B270D6A-5518-10EB-BDBF-BE52C7D41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32FBED2B-0C43-5209-9471-7AA6FFA3B25B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917F16EA-E768-A355-8C74-88594455F871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4997276" y="5027047"/>
                <a:chExt cx="551376" cy="530245"/>
              </a:xfrm>
            </p:grpSpPr>
            <p:pic>
              <p:nvPicPr>
                <p:cNvPr id="277" name="그림 276" descr="댄스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D702D55-E417-6CC5-8D4A-E6F9CB628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6E858847-F3D5-6B37-DBAD-BD4B41427C6F}"/>
                    </a:ext>
                  </a:extLst>
                </p:cNvPr>
                <p:cNvGrpSpPr/>
                <p:nvPr/>
              </p:nvGrpSpPr>
              <p:grpSpPr>
                <a:xfrm>
                  <a:off x="4997276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9" name="그림 2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4C00BB-8CC7-98B8-5E71-9A2EACBA4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EC132773-4894-A6C9-93BF-AD1A14672D3F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8884352-3867-5E32-6A8B-38ABBF216162}"/>
                  </a:ext>
                </a:extLst>
              </p:cNvPr>
              <p:cNvGrpSpPr/>
              <p:nvPr/>
            </p:nvGrpSpPr>
            <p:grpSpPr>
              <a:xfrm>
                <a:off x="4997276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275" name="그림 27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CC4C509-D69A-0A21-CE4A-C9C9A86BD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6" name="사각형: 둥근 모서리 275">
                  <a:extLst>
                    <a:ext uri="{FF2B5EF4-FFF2-40B4-BE49-F238E27FC236}">
                      <a16:creationId xmlns:a16="http://schemas.microsoft.com/office/drawing/2014/main" id="{2B5B689E-41C5-BF95-DD64-FEF6A6C0949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807E2453-FD20-C3A4-ED79-8294825AA6F3}"/>
                  </a:ext>
                </a:extLst>
              </p:cNvPr>
              <p:cNvGrpSpPr/>
              <p:nvPr/>
            </p:nvGrpSpPr>
            <p:grpSpPr>
              <a:xfrm>
                <a:off x="4163597" y="3531333"/>
                <a:ext cx="0" cy="2604344"/>
                <a:chOff x="4070313" y="2408559"/>
                <a:chExt cx="0" cy="2604344"/>
              </a:xfrm>
            </p:grpSpPr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798D6BD-A28D-19BD-E4DA-25CD67B9E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BF6D3B33-6C15-5C0A-A9FC-52746E754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>
                  <a:extLst>
                    <a:ext uri="{FF2B5EF4-FFF2-40B4-BE49-F238E27FC236}">
                      <a16:creationId xmlns:a16="http://schemas.microsoft.com/office/drawing/2014/main" id="{013BDBC8-A0EC-89B1-8578-CA55874E6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D051A862-4AC6-479B-4FCD-DDD57E72D013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887909" y="3040658"/>
                <a:chExt cx="551376" cy="530245"/>
              </a:xfrm>
            </p:grpSpPr>
            <p:pic>
              <p:nvPicPr>
                <p:cNvPr id="268" name="그림 267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B1E25A5-624D-7F14-F59E-F994F1D1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DE38F6A-180F-70D4-4CE6-DCDF53F1AF9C}"/>
                    </a:ext>
                  </a:extLst>
                </p:cNvPr>
                <p:cNvGrpSpPr/>
                <p:nvPr/>
              </p:nvGrpSpPr>
              <p:grpSpPr>
                <a:xfrm>
                  <a:off x="3887909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0" name="그림 26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CB4D7-877F-634B-0E34-40BACAC1D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71" name="사각형: 둥근 모서리 270">
                    <a:extLst>
                      <a:ext uri="{FF2B5EF4-FFF2-40B4-BE49-F238E27FC236}">
                        <a16:creationId xmlns:a16="http://schemas.microsoft.com/office/drawing/2014/main" id="{3F94253C-B718-87E1-5940-1FEC253CB991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76D11A6F-2CA3-02EB-4EED-06B6321652CE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887909" y="4033852"/>
                <a:chExt cx="551376" cy="530245"/>
              </a:xfrm>
            </p:grpSpPr>
            <p:pic>
              <p:nvPicPr>
                <p:cNvPr id="264" name="그림 263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49702A9-A6DA-E07B-93B5-9858F66F6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CA97EEA9-B7EB-35AF-69B3-D2D9407DF615}"/>
                    </a:ext>
                  </a:extLst>
                </p:cNvPr>
                <p:cNvGrpSpPr/>
                <p:nvPr/>
              </p:nvGrpSpPr>
              <p:grpSpPr>
                <a:xfrm>
                  <a:off x="3887909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6" name="그림 26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0E6D45-3485-F857-F97C-4E7D8BCF4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7" name="사각형: 둥근 모서리 266">
                    <a:extLst>
                      <a:ext uri="{FF2B5EF4-FFF2-40B4-BE49-F238E27FC236}">
                        <a16:creationId xmlns:a16="http://schemas.microsoft.com/office/drawing/2014/main" id="{1D8BD010-B28F-43D8-5AD4-4BEA56B412CA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0A41F414-C0ED-0A11-ED82-35CFDF44C63E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887909" y="5027047"/>
                <a:chExt cx="551376" cy="530245"/>
              </a:xfrm>
            </p:grpSpPr>
            <p:pic>
              <p:nvPicPr>
                <p:cNvPr id="260" name="그림 259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2919DAA-5BB4-55B8-14B5-E86160014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4F48401B-2486-1D42-89E7-62952BD3C8EB}"/>
                    </a:ext>
                  </a:extLst>
                </p:cNvPr>
                <p:cNvGrpSpPr/>
                <p:nvPr/>
              </p:nvGrpSpPr>
              <p:grpSpPr>
                <a:xfrm>
                  <a:off x="3887909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2" name="그림 2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29BDDF0-985A-DD55-B241-093C1F373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3" name="사각형: 둥근 모서리 262">
                    <a:extLst>
                      <a:ext uri="{FF2B5EF4-FFF2-40B4-BE49-F238E27FC236}">
                        <a16:creationId xmlns:a16="http://schemas.microsoft.com/office/drawing/2014/main" id="{A71D0B9B-DCD0-232A-78AD-79FBC8E18A0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4D3EFFBD-B3B4-5425-83F9-12DE784BE532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887909" y="6020240"/>
                <a:chExt cx="551376" cy="530245"/>
              </a:xfrm>
            </p:grpSpPr>
            <p:pic>
              <p:nvPicPr>
                <p:cNvPr id="256" name="그림 255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934FDF2-D237-E264-3FA1-CD3F3EEE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5674830-9AAF-3AF1-2F21-E3D3C9D4735E}"/>
                    </a:ext>
                  </a:extLst>
                </p:cNvPr>
                <p:cNvGrpSpPr/>
                <p:nvPr/>
              </p:nvGrpSpPr>
              <p:grpSpPr>
                <a:xfrm>
                  <a:off x="3887909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58" name="그림 25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FA38DA-C6DC-F709-9165-8615263A0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59" name="사각형: 둥근 모서리 258">
                    <a:extLst>
                      <a:ext uri="{FF2B5EF4-FFF2-40B4-BE49-F238E27FC236}">
                        <a16:creationId xmlns:a16="http://schemas.microsoft.com/office/drawing/2014/main" id="{B51129F9-3FFE-33D0-F323-A3EDD13478F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B41A1E49-5EA6-0A70-4CE0-A55203E79FAE}"/>
                </a:ext>
              </a:extLst>
            </p:cNvPr>
            <p:cNvGrpSpPr/>
            <p:nvPr/>
          </p:nvGrpSpPr>
          <p:grpSpPr>
            <a:xfrm>
              <a:off x="1878656" y="2686281"/>
              <a:ext cx="6100821" cy="3854438"/>
              <a:chOff x="1878656" y="2686281"/>
              <a:chExt cx="6100821" cy="3854438"/>
            </a:xfrm>
          </p:grpSpPr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D6A37FDA-2A81-DE4C-F6CE-9189772F4F4C}"/>
                  </a:ext>
                </a:extLst>
              </p:cNvPr>
              <p:cNvGrpSpPr/>
              <p:nvPr/>
            </p:nvGrpSpPr>
            <p:grpSpPr>
              <a:xfrm>
                <a:off x="1878656" y="2686281"/>
                <a:ext cx="6100821" cy="3854438"/>
                <a:chOff x="1618552" y="2691197"/>
                <a:chExt cx="6100821" cy="3854438"/>
              </a:xfrm>
            </p:grpSpPr>
            <p:grpSp>
              <p:nvGrpSpPr>
                <p:cNvPr id="217" name="그룹 216">
                  <a:extLst>
                    <a:ext uri="{FF2B5EF4-FFF2-40B4-BE49-F238E27FC236}">
                      <a16:creationId xmlns:a16="http://schemas.microsoft.com/office/drawing/2014/main" id="{FE8E2FA2-7DEC-43E5-8AE6-1BEA531FA930}"/>
                    </a:ext>
                  </a:extLst>
                </p:cNvPr>
                <p:cNvGrpSpPr/>
                <p:nvPr/>
              </p:nvGrpSpPr>
              <p:grpSpPr>
                <a:xfrm>
                  <a:off x="1618552" y="2691197"/>
                  <a:ext cx="5098737" cy="3854438"/>
                  <a:chOff x="1618552" y="2443593"/>
                  <a:chExt cx="5098737" cy="3854438"/>
                </a:xfrm>
              </p:grpSpPr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2E1357D6-3D70-3613-6C51-C867E86ADCB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8552" y="2457596"/>
                    <a:ext cx="2066495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>
                    <a:spAutoFit/>
                  </a:bodyPr>
                  <a:lstStyle/>
                  <a:p>
                    <a:pPr algn="r">
                      <a:spcAft>
                        <a:spcPts val="4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티어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깨달음 효과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와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절제의 연계형 효과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31" name="그룹 230">
                    <a:extLst>
                      <a:ext uri="{FF2B5EF4-FFF2-40B4-BE49-F238E27FC236}">
                        <a16:creationId xmlns:a16="http://schemas.microsoft.com/office/drawing/2014/main" id="{79D29E9B-B080-2297-6835-310618882175}"/>
                      </a:ext>
                    </a:extLst>
                  </p:cNvPr>
                  <p:cNvGrpSpPr/>
                  <p:nvPr/>
                </p:nvGrpSpPr>
                <p:grpSpPr>
                  <a:xfrm>
                    <a:off x="2608686" y="2443593"/>
                    <a:ext cx="4108603" cy="3854438"/>
                    <a:chOff x="2608686" y="2443593"/>
                    <a:chExt cx="4108603" cy="3854438"/>
                  </a:xfrm>
                </p:grpSpPr>
                <p:grpSp>
                  <p:nvGrpSpPr>
                    <p:cNvPr id="233" name="그룹 232">
                      <a:extLst>
                        <a:ext uri="{FF2B5EF4-FFF2-40B4-BE49-F238E27FC236}">
                          <a16:creationId xmlns:a16="http://schemas.microsoft.com/office/drawing/2014/main" id="{162A930C-D89A-B6DF-BDD6-59E9DB6260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6743" y="2443593"/>
                      <a:ext cx="752128" cy="3852099"/>
                      <a:chOff x="3736743" y="2400585"/>
                      <a:chExt cx="752128" cy="3852099"/>
                    </a:xfrm>
                  </p:grpSpPr>
                  <p:sp>
                    <p:nvSpPr>
                      <p:cNvPr id="239" name="직사각형 238">
                        <a:extLst>
                          <a:ext uri="{FF2B5EF4-FFF2-40B4-BE49-F238E27FC236}">
                            <a16:creationId xmlns:a16="http://schemas.microsoft.com/office/drawing/2014/main" id="{286FE8D6-BEE8-3E16-676A-6D1E89EFDE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36744" y="2646806"/>
                        <a:ext cx="752127" cy="360587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40" name="TextBox 239">
                        <a:extLst>
                          <a:ext uri="{FF2B5EF4-FFF2-40B4-BE49-F238E27FC236}">
                            <a16:creationId xmlns:a16="http://schemas.microsoft.com/office/drawing/2014/main" id="{550CEBEE-56A2-37AF-C60E-71E5D6C223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36743" y="2400585"/>
                        <a:ext cx="752127" cy="246221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solidFill>
                          <a:srgbClr val="0070C0"/>
                        </a:solidFill>
                      </a:ln>
                    </p:spPr>
                    <p:txBody>
                      <a:bodyPr wrap="squar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‘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절제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’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라인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234" name="그룹 233">
                      <a:extLst>
                        <a:ext uri="{FF2B5EF4-FFF2-40B4-BE49-F238E27FC236}">
                          <a16:creationId xmlns:a16="http://schemas.microsoft.com/office/drawing/2014/main" id="{6B421AA0-3CDD-B1FA-EA16-202B9D8246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08686" y="3072228"/>
                      <a:ext cx="4108603" cy="3225803"/>
                      <a:chOff x="2608686" y="3072228"/>
                      <a:chExt cx="4108603" cy="3225803"/>
                    </a:xfrm>
                  </p:grpSpPr>
                  <p:sp>
                    <p:nvSpPr>
                      <p:cNvPr id="235" name="TextBox 234">
                        <a:extLst>
                          <a:ext uri="{FF2B5EF4-FFF2-40B4-BE49-F238E27FC236}">
                            <a16:creationId xmlns:a16="http://schemas.microsoft.com/office/drawing/2014/main" id="{474C8695-5C01-3BFC-6F45-A791919548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119" y="3072228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0070C0">
                                  <a:alpha val="80000"/>
                                </a:srgb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절제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236" name="TextBox 235">
                        <a:extLst>
                          <a:ext uri="{FF2B5EF4-FFF2-40B4-BE49-F238E27FC236}">
                            <a16:creationId xmlns:a16="http://schemas.microsoft.com/office/drawing/2014/main" id="{6C5F4464-300F-C724-B47B-6BEFC3FC4B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119" y="4065422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0070C0">
                                  <a:alpha val="80000"/>
                                </a:srgb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난무 이동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237" name="TextBox 236">
                        <a:extLst>
                          <a:ext uri="{FF2B5EF4-FFF2-40B4-BE49-F238E27FC236}">
                            <a16:creationId xmlns:a16="http://schemas.microsoft.com/office/drawing/2014/main" id="{FD480620-51EC-9F81-3764-6A8F911BF6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119" y="5058617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0070C0">
                                  <a:alpha val="80000"/>
                                </a:srgb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난무 강화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238" name="TextBox 237">
                        <a:extLst>
                          <a:ext uri="{FF2B5EF4-FFF2-40B4-BE49-F238E27FC236}">
                            <a16:creationId xmlns:a16="http://schemas.microsoft.com/office/drawing/2014/main" id="{5E4933AF-E094-0B9C-F776-2130BF98B0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119" y="6051810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0070C0">
                                  <a:alpha val="80000"/>
                                </a:srgb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연가비기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323" name="TextBox 322">
                        <a:extLst>
                          <a:ext uri="{FF2B5EF4-FFF2-40B4-BE49-F238E27FC236}">
                            <a16:creationId xmlns:a16="http://schemas.microsoft.com/office/drawing/2014/main" id="{3CB5FFCC-5298-8B92-347D-897E7D2652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08686" y="5058617"/>
                        <a:ext cx="77970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>
                                  <a:lumMod val="65000"/>
                                  <a:lumOff val="35000"/>
                                  <a:alpha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치명적인 베기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325" name="TextBox 324">
                        <a:extLst>
                          <a:ext uri="{FF2B5EF4-FFF2-40B4-BE49-F238E27FC236}">
                            <a16:creationId xmlns:a16="http://schemas.microsoft.com/office/drawing/2014/main" id="{D3DC537B-FB28-C1CB-CD69-B6EC752DC2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22852" y="6051810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>
                                  <a:lumMod val="65000"/>
                                  <a:lumOff val="35000"/>
                                  <a:alpha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연가표식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922FDD29-8ED0-4985-D0C7-C4A555B356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37580" y="5058617"/>
                        <a:ext cx="77970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>
                                  <a:lumMod val="65000"/>
                                  <a:lumOff val="35000"/>
                                  <a:alpha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강력한 찌르기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A8D97783-EFA8-0A39-F270-130B08DF93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51746" y="6051810"/>
                        <a:ext cx="551376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>
                                  <a:lumMod val="65000"/>
                                  <a:lumOff val="35000"/>
                                  <a:alpha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전환난무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A23148FB-7647-6DCD-8DE0-429565A4360E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66" y="2700402"/>
                    <a:ext cx="1750479" cy="446276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r"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스탠스 변경 불가</a:t>
                    </a:r>
                    <a:r>
                      <a:rPr lang="en-US" altLang="ko-KR" sz="9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   #</a:t>
                    </a:r>
                    <a:r>
                      <a:rPr lang="ko-KR" altLang="en-US" sz="900" u="sng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난무 스탠스 중심</a:t>
                    </a:r>
                    <a:endPara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  <a:p>
                    <a:pPr algn="r"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꾸준한 연속 피해</a:t>
                    </a:r>
                    <a:endParaRPr lang="en-US" altLang="ko-KR" sz="900" u="sng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218" name="그룹 217">
                  <a:extLst>
                    <a:ext uri="{FF2B5EF4-FFF2-40B4-BE49-F238E27FC236}">
                      <a16:creationId xmlns:a16="http://schemas.microsoft.com/office/drawing/2014/main" id="{D48AF240-E6DF-6DFD-A70B-371991D75270}"/>
                    </a:ext>
                  </a:extLst>
                </p:cNvPr>
                <p:cNvGrpSpPr/>
                <p:nvPr/>
              </p:nvGrpSpPr>
              <p:grpSpPr>
                <a:xfrm>
                  <a:off x="4845372" y="2691197"/>
                  <a:ext cx="2874001" cy="3854438"/>
                  <a:chOff x="4845372" y="2443593"/>
                  <a:chExt cx="2874001" cy="3854438"/>
                </a:xfrm>
              </p:grpSpPr>
              <p:grpSp>
                <p:nvGrpSpPr>
                  <p:cNvPr id="219" name="그룹 218">
                    <a:extLst>
                      <a:ext uri="{FF2B5EF4-FFF2-40B4-BE49-F238E27FC236}">
                        <a16:creationId xmlns:a16="http://schemas.microsoft.com/office/drawing/2014/main" id="{A367E594-361D-0149-9FA2-4ECBAF93D73C}"/>
                      </a:ext>
                    </a:extLst>
                  </p:cNvPr>
                  <p:cNvGrpSpPr/>
                  <p:nvPr/>
                </p:nvGrpSpPr>
                <p:grpSpPr>
                  <a:xfrm>
                    <a:off x="4845372" y="2443593"/>
                    <a:ext cx="752127" cy="3854438"/>
                    <a:chOff x="4845372" y="2443593"/>
                    <a:chExt cx="752127" cy="3854438"/>
                  </a:xfrm>
                </p:grpSpPr>
                <p:grpSp>
                  <p:nvGrpSpPr>
                    <p:cNvPr id="222" name="그룹 221">
                      <a:extLst>
                        <a:ext uri="{FF2B5EF4-FFF2-40B4-BE49-F238E27FC236}">
                          <a16:creationId xmlns:a16="http://schemas.microsoft.com/office/drawing/2014/main" id="{00353096-E6CD-D2F8-2057-913F529435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5372" y="2443593"/>
                      <a:ext cx="752127" cy="3852099"/>
                      <a:chOff x="4845372" y="2443593"/>
                      <a:chExt cx="752127" cy="3852099"/>
                    </a:xfrm>
                  </p:grpSpPr>
                  <p:sp>
                    <p:nvSpPr>
                      <p:cNvPr id="228" name="직사각형 227">
                        <a:extLst>
                          <a:ext uri="{FF2B5EF4-FFF2-40B4-BE49-F238E27FC236}">
                            <a16:creationId xmlns:a16="http://schemas.microsoft.com/office/drawing/2014/main" id="{9BED54D0-E448-8838-2038-7F6334BD81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5372" y="2689814"/>
                        <a:ext cx="752127" cy="360587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FB7A38FD-1837-174C-35FF-996FA2BECF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45372" y="2443593"/>
                        <a:ext cx="752127" cy="246221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12700">
                        <a:solidFill>
                          <a:srgbClr val="FF0000"/>
                        </a:solidFill>
                      </a:ln>
                    </p:spPr>
                    <p:txBody>
                      <a:bodyPr wrap="squar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‘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절정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’ 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라인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223" name="그룹 222">
                      <a:extLst>
                        <a:ext uri="{FF2B5EF4-FFF2-40B4-BE49-F238E27FC236}">
                          <a16:creationId xmlns:a16="http://schemas.microsoft.com/office/drawing/2014/main" id="{7A015EE3-3E5D-2D21-654C-28CF3ED33F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46035" y="3072228"/>
                      <a:ext cx="550800" cy="3225803"/>
                      <a:chOff x="4946035" y="3072228"/>
                      <a:chExt cx="550800" cy="3225803"/>
                    </a:xfrm>
                  </p:grpSpPr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5DA6AE97-A7D9-8E26-35FE-22DA92C451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6035" y="3072228"/>
                        <a:ext cx="5508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spcAft>
                            <a:spcPts val="400"/>
                          </a:spcAft>
                          <a:defRPr sz="100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절정 </a:t>
                        </a:r>
                        <a:r>
                          <a:rPr lang="en-US" altLang="ko-KR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Ⅰ</a:t>
                        </a:r>
                      </a:p>
                    </p:txBody>
                  </p:sp>
                  <p:sp>
                    <p:nvSpPr>
                      <p:cNvPr id="225" name="TextBox 224">
                        <a:extLst>
                          <a:ext uri="{FF2B5EF4-FFF2-40B4-BE49-F238E27FC236}">
                            <a16:creationId xmlns:a16="http://schemas.microsoft.com/office/drawing/2014/main" id="{4B0A50B5-4E58-B9B3-0306-1F606E5F10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6035" y="4065422"/>
                        <a:ext cx="5508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spcAft>
                            <a:spcPts val="400"/>
                          </a:spcAft>
                          <a:defRPr sz="100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절정 </a:t>
                        </a:r>
                        <a:r>
                          <a:rPr lang="en-US" altLang="ko-KR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Ⅱ</a:t>
                        </a:r>
                      </a:p>
                    </p:txBody>
                  </p:sp>
                  <p:sp>
                    <p:nvSpPr>
                      <p:cNvPr id="226" name="TextBox 225">
                        <a:extLst>
                          <a:ext uri="{FF2B5EF4-FFF2-40B4-BE49-F238E27FC236}">
                            <a16:creationId xmlns:a16="http://schemas.microsoft.com/office/drawing/2014/main" id="{73BE3578-F385-6997-EF05-E93B16D75E0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6035" y="5058617"/>
                        <a:ext cx="5508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spcAft>
                            <a:spcPts val="400"/>
                          </a:spcAft>
                          <a:defRPr sz="100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절정 </a:t>
                        </a:r>
                        <a:r>
                          <a:rPr lang="en-US" altLang="ko-KR" dirty="0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Ⅲ</a:t>
                        </a:r>
                      </a:p>
                    </p:txBody>
                  </p:sp>
                  <p:sp>
                    <p:nvSpPr>
                      <p:cNvPr id="227" name="TextBox 226">
                        <a:extLst>
                          <a:ext uri="{FF2B5EF4-FFF2-40B4-BE49-F238E27FC236}">
                            <a16:creationId xmlns:a16="http://schemas.microsoft.com/office/drawing/2014/main" id="{416703BA-9B03-FDA0-71D5-90633F22EA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6035" y="6051810"/>
                        <a:ext cx="55080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rIns="36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spcAft>
                            <a:spcPts val="400"/>
                          </a:spcAft>
                          <a:defRPr sz="100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 err="1">
                            <a:effectLst>
                              <a:glow rad="127000">
                                <a:srgbClr val="FF0000">
                                  <a:alpha val="80000"/>
                                </a:srgbClr>
                              </a:glow>
                            </a:effectLst>
                          </a:rPr>
                          <a:t>연가심공</a:t>
                        </a:r>
                        <a:endPara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endParaRPr>
                      </a:p>
                    </p:txBody>
                  </p:sp>
                </p:grpSp>
              </p:grpSp>
              <p:sp>
                <p:nvSpPr>
                  <p:cNvPr id="220" name="TextBox 219">
                    <a:extLst>
                      <a:ext uri="{FF2B5EF4-FFF2-40B4-BE49-F238E27FC236}">
                        <a16:creationId xmlns:a16="http://schemas.microsoft.com/office/drawing/2014/main" id="{B1083E64-2392-B6F8-E120-44ADE89D4B8D}"/>
                      </a:ext>
                    </a:extLst>
                  </p:cNvPr>
                  <p:cNvSpPr txBox="1"/>
                  <p:nvPr/>
                </p:nvSpPr>
                <p:spPr>
                  <a:xfrm>
                    <a:off x="5651499" y="2457596"/>
                    <a:ext cx="206787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4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티어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깨달음 효과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절정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절정의 연계형 효과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56456137-C4F1-DEEC-BDA4-38D91D5B20D9}"/>
                      </a:ext>
                    </a:extLst>
                  </p:cNvPr>
                  <p:cNvSpPr txBox="1"/>
                  <p:nvPr/>
                </p:nvSpPr>
                <p:spPr>
                  <a:xfrm>
                    <a:off x="5666154" y="2700402"/>
                    <a:ext cx="2031005" cy="446276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스탠스 변경 효과 강화</a:t>
                    </a:r>
                    <a:r>
                      <a:rPr lang="ko-KR" altLang="en-US" sz="900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     </a:t>
                    </a:r>
                    <a:r>
                      <a:rPr lang="en-US" altLang="ko-KR" sz="900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집중 스탠스 중심</a:t>
                    </a:r>
                    <a:endParaRPr lang="en-US" altLang="ko-KR" sz="900" u="sng" dirty="0">
                      <a:solidFill>
                        <a:srgbClr val="FF7D7D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#</a:t>
                    </a:r>
                    <a:r>
                      <a:rPr lang="ko-KR" altLang="en-US" sz="900" u="sng" dirty="0">
                        <a:solidFill>
                          <a:srgbClr val="FF7D7D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강력한 순간 피해</a:t>
                    </a:r>
                    <a:endParaRPr lang="en-US" altLang="ko-KR" sz="900" u="sng" dirty="0">
                      <a:solidFill>
                        <a:srgbClr val="FF7D7D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DEAA912B-786F-A4E4-E562-C54C28115037}"/>
                  </a:ext>
                </a:extLst>
              </p:cNvPr>
              <p:cNvGrpSpPr/>
              <p:nvPr/>
            </p:nvGrpSpPr>
            <p:grpSpPr>
              <a:xfrm>
                <a:off x="6211475" y="4727106"/>
                <a:ext cx="752127" cy="1811274"/>
                <a:chOff x="6211475" y="4657535"/>
                <a:chExt cx="752127" cy="1811274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6AB2E13-E2D8-71EE-0C10-A8A2477BFB5C}"/>
                    </a:ext>
                  </a:extLst>
                </p:cNvPr>
                <p:cNvSpPr/>
                <p:nvPr/>
              </p:nvSpPr>
              <p:spPr>
                <a:xfrm>
                  <a:off x="6211475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F5B0A8C2-E169-BB51-0FD2-268FD3306B13}"/>
                    </a:ext>
                  </a:extLst>
                </p:cNvPr>
                <p:cNvSpPr txBox="1"/>
                <p:nvPr/>
              </p:nvSpPr>
              <p:spPr>
                <a:xfrm>
                  <a:off x="6211475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05922E74-2DB7-A354-FF2C-7C13A3C8D036}"/>
                  </a:ext>
                </a:extLst>
              </p:cNvPr>
              <p:cNvGrpSpPr/>
              <p:nvPr/>
            </p:nvGrpSpPr>
            <p:grpSpPr>
              <a:xfrm>
                <a:off x="2882582" y="4727106"/>
                <a:ext cx="752127" cy="1811274"/>
                <a:chOff x="6215780" y="4657535"/>
                <a:chExt cx="752127" cy="1811274"/>
              </a:xfrm>
            </p:grpSpPr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EAB38B54-FE36-DAC6-2350-FA08EBE9151C}"/>
                    </a:ext>
                  </a:extLst>
                </p:cNvPr>
                <p:cNvSpPr/>
                <p:nvPr/>
              </p:nvSpPr>
              <p:spPr>
                <a:xfrm>
                  <a:off x="6215780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4234D1D-B91B-CE94-B11D-37345650B048}"/>
                    </a:ext>
                  </a:extLst>
                </p:cNvPr>
                <p:cNvSpPr txBox="1"/>
                <p:nvPr/>
              </p:nvSpPr>
              <p:spPr>
                <a:xfrm>
                  <a:off x="6215780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8B42F8-7A54-CA01-F6C2-BCDC81DAC783}"/>
              </a:ext>
            </a:extLst>
          </p:cNvPr>
          <p:cNvGrpSpPr/>
          <p:nvPr/>
        </p:nvGrpSpPr>
        <p:grpSpPr>
          <a:xfrm>
            <a:off x="1379538" y="644527"/>
            <a:ext cx="10585450" cy="826305"/>
            <a:chOff x="1379538" y="644527"/>
            <a:chExt cx="10585450" cy="82630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2697150-163D-DD30-D0AE-82A850ACDC54}"/>
                </a:ext>
              </a:extLst>
            </p:cNvPr>
            <p:cNvSpPr/>
            <p:nvPr/>
          </p:nvSpPr>
          <p:spPr>
            <a:xfrm>
              <a:off x="1379538" y="644527"/>
              <a:ext cx="10585450" cy="82630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8E3D295-A2AC-5E4E-C855-390FD9320994}"/>
                </a:ext>
              </a:extLst>
            </p:cNvPr>
            <p:cNvGrpSpPr/>
            <p:nvPr/>
          </p:nvGrpSpPr>
          <p:grpSpPr>
            <a:xfrm>
              <a:off x="2192406" y="666232"/>
              <a:ext cx="6336671" cy="709392"/>
              <a:chOff x="1523341" y="1181604"/>
              <a:chExt cx="6336671" cy="70939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5804647-69B8-E9A0-9D67-635ADD17C2D4}"/>
                  </a:ext>
                </a:extLst>
              </p:cNvPr>
              <p:cNvSpPr txBox="1"/>
              <p:nvPr/>
            </p:nvSpPr>
            <p:spPr>
              <a:xfrm>
                <a:off x="1523341" y="1470368"/>
                <a:ext cx="6336671" cy="42062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 </a:t>
                </a:r>
                <a:r>
                  <a:rPr lang="en-US" altLang="ko-KR" sz="900" dirty="0">
                    <a:solidFill>
                      <a:srgbClr val="FF0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스탠스 중심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권장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연속적으로 꾸준한 피해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강력한 피해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등등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별 특징을 강조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스타일을 명확하게 구분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하여 하나의 클래스 내에서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상반된 전투 경험을 제공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51D18A7-23C8-3465-8942-F55200730B3E}"/>
                  </a:ext>
                </a:extLst>
              </p:cNvPr>
              <p:cNvGrpSpPr/>
              <p:nvPr/>
            </p:nvGrpSpPr>
            <p:grpSpPr>
              <a:xfrm>
                <a:off x="1523341" y="1181604"/>
                <a:ext cx="2644640" cy="284321"/>
                <a:chOff x="1523341" y="1181604"/>
                <a:chExt cx="2644640" cy="284321"/>
              </a:xfrm>
            </p:grpSpPr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CAB81BD0-F03D-D628-8085-E3B7D4ECEAB7}"/>
                    </a:ext>
                  </a:extLst>
                </p:cNvPr>
                <p:cNvSpPr/>
                <p:nvPr/>
              </p:nvSpPr>
              <p:spPr>
                <a:xfrm>
                  <a:off x="1523342" y="1181604"/>
                  <a:ext cx="2644639" cy="284321"/>
                </a:xfrm>
                <a:prstGeom prst="roundRect">
                  <a:avLst>
                    <a:gd name="adj" fmla="val 23216"/>
                  </a:avLst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스탠스 별 특징을 강조하며 상반된 전투 경험 제공</a:t>
                  </a:r>
                </a:p>
              </p:txBody>
            </p: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B7EB317-99F5-E0FB-73C8-DE934D92E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341" y="1417157"/>
                  <a:ext cx="264464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E06EDF-AF17-A8FC-081E-D65F1D70497B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CE30DD-ED4A-0703-D62B-4CF4E1B71CC0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CC8FB6-BAB7-41E9-326F-69425992B6B1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A6F45F-AB7D-2998-D3E9-E0527279B51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725379-89DE-2535-924B-0E9C62B5CF9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188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8156-E877-F0F8-7281-72437E2F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653B1F-DCCF-C3A7-EFF5-6FEE2E688960}"/>
              </a:ext>
            </a:extLst>
          </p:cNvPr>
          <p:cNvSpPr/>
          <p:nvPr/>
        </p:nvSpPr>
        <p:spPr>
          <a:xfrm>
            <a:off x="1379538" y="5701283"/>
            <a:ext cx="2248057" cy="927487"/>
          </a:xfrm>
          <a:prstGeom prst="rect">
            <a:avLst/>
          </a:prstGeom>
          <a:gradFill flip="none" rotWithShape="1">
            <a:gsLst>
              <a:gs pos="15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20000"/>
                </a:schemeClr>
              </a:gs>
              <a:gs pos="78000">
                <a:schemeClr val="tx1">
                  <a:lumMod val="75000"/>
                  <a:lumOff val="25000"/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AA9C10-C54F-1B3C-AFBB-CA0657532E7E}"/>
              </a:ext>
            </a:extLst>
          </p:cNvPr>
          <p:cNvSpPr txBox="1"/>
          <p:nvPr/>
        </p:nvSpPr>
        <p:spPr>
          <a:xfrm>
            <a:off x="1780938" y="5701283"/>
            <a:ext cx="996235" cy="314683"/>
          </a:xfrm>
          <a:prstGeom prst="rect">
            <a:avLst/>
          </a:prstGeom>
          <a:noFill/>
        </p:spPr>
        <p:txBody>
          <a:bodyPr wrap="none" lIns="432000" tIns="144000" rIns="7200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연가비기</a:t>
            </a:r>
            <a:endParaRPr lang="en-US" altLang="ko-KR" sz="1100" dirty="0">
              <a:ln w="63500">
                <a:solidFill>
                  <a:schemeClr val="bg1"/>
                </a:solidFill>
              </a:ln>
              <a:noFill/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D7CB37-3CF7-D6F6-39DC-7DF75E1A0018}"/>
              </a:ext>
            </a:extLst>
          </p:cNvPr>
          <p:cNvSpPr txBox="1"/>
          <p:nvPr/>
        </p:nvSpPr>
        <p:spPr>
          <a:xfrm>
            <a:off x="1780938" y="6160198"/>
            <a:ext cx="1773692" cy="468572"/>
          </a:xfrm>
          <a:prstGeom prst="rect">
            <a:avLst/>
          </a:prstGeom>
          <a:noFill/>
        </p:spPr>
        <p:txBody>
          <a:bodyPr wrap="none" lIns="432000" tIns="0" rIns="72000" bIns="144000" rtlCol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3T </a:t>
            </a:r>
            <a:r>
              <a:rPr lang="ko-KR" altLang="en-US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포인트 </a:t>
            </a: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 </a:t>
            </a:r>
            <a:r>
              <a:rPr lang="ko-KR" altLang="en-US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필요</a:t>
            </a:r>
            <a:endParaRPr lang="en-US" altLang="ko-KR" sz="800" dirty="0"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noFill/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강화</a:t>
            </a: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</a:t>
            </a:r>
            <a:r>
              <a:rPr lang="ko-KR" altLang="en-US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레벨 습득 필요</a:t>
            </a:r>
            <a:endParaRPr lang="en-US" altLang="ko-KR" sz="800" b="0" kern="1200" dirty="0"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noFill/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0E81E4-DC35-3EFB-E6BD-72CFDBC701A6}"/>
              </a:ext>
            </a:extLst>
          </p:cNvPr>
          <p:cNvSpPr txBox="1"/>
          <p:nvPr/>
        </p:nvSpPr>
        <p:spPr>
          <a:xfrm>
            <a:off x="1780938" y="6160198"/>
            <a:ext cx="1773692" cy="468572"/>
          </a:xfrm>
          <a:prstGeom prst="rect">
            <a:avLst/>
          </a:prstGeom>
          <a:noFill/>
        </p:spPr>
        <p:txBody>
          <a:bodyPr wrap="none" lIns="432000" tIns="0" rIns="72000" bIns="144000" rtlCol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3T </a:t>
            </a:r>
            <a:r>
              <a:rPr lang="ko-KR" altLang="en-US" sz="800" b="0" kern="12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포인트</a:t>
            </a:r>
            <a:r>
              <a:rPr lang="ko-KR" altLang="en-US" sz="800" b="0" kern="1200" dirty="0">
                <a:solidFill>
                  <a:srgbClr val="FFC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800" b="0" kern="1200" dirty="0">
                <a:solidFill>
                  <a:srgbClr val="FFC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 </a:t>
            </a:r>
            <a:r>
              <a:rPr lang="ko-KR" altLang="en-US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필요</a:t>
            </a:r>
            <a:endParaRPr lang="en-US" altLang="ko-KR" sz="800" dirty="0">
              <a:solidFill>
                <a:srgbClr val="FF656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800" b="0" kern="1200" dirty="0">
                <a:solidFill>
                  <a:srgbClr val="FFC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강화</a:t>
            </a:r>
            <a:r>
              <a: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</a:t>
            </a:r>
            <a:r>
              <a:rPr lang="ko-KR" altLang="en-US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레벨 습득 필요</a:t>
            </a:r>
            <a:endParaRPr lang="en-US" altLang="ko-KR" sz="800" b="0" kern="12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AFA949-B09F-18DB-00CA-F666AA589F58}"/>
              </a:ext>
            </a:extLst>
          </p:cNvPr>
          <p:cNvSpPr txBox="1"/>
          <p:nvPr/>
        </p:nvSpPr>
        <p:spPr>
          <a:xfrm>
            <a:off x="1780938" y="5701283"/>
            <a:ext cx="996235" cy="314683"/>
          </a:xfrm>
          <a:prstGeom prst="rect">
            <a:avLst/>
          </a:prstGeom>
          <a:noFill/>
        </p:spPr>
        <p:txBody>
          <a:bodyPr wrap="none" lIns="432000" tIns="144000" rIns="7200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연가비기</a:t>
            </a:r>
            <a:endParaRPr lang="en-US" altLang="ko-KR" sz="1100" dirty="0"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7141BA0-D989-C0D6-977E-279AFC3A7A85}"/>
              </a:ext>
            </a:extLst>
          </p:cNvPr>
          <p:cNvSpPr/>
          <p:nvPr/>
        </p:nvSpPr>
        <p:spPr>
          <a:xfrm>
            <a:off x="1379538" y="1380427"/>
            <a:ext cx="2248057" cy="927487"/>
          </a:xfrm>
          <a:prstGeom prst="rect">
            <a:avLst/>
          </a:prstGeom>
          <a:gradFill flip="none" rotWithShape="1">
            <a:gsLst>
              <a:gs pos="15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20000"/>
                </a:schemeClr>
              </a:gs>
              <a:gs pos="78000">
                <a:schemeClr val="tx1">
                  <a:lumMod val="75000"/>
                  <a:lumOff val="25000"/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3A5B4-6D99-A76A-AD56-291514F65A76}"/>
              </a:ext>
            </a:extLst>
          </p:cNvPr>
          <p:cNvSpPr txBox="1"/>
          <p:nvPr/>
        </p:nvSpPr>
        <p:spPr>
          <a:xfrm>
            <a:off x="1780938" y="1380427"/>
            <a:ext cx="786242" cy="314683"/>
          </a:xfrm>
          <a:prstGeom prst="rect">
            <a:avLst/>
          </a:prstGeom>
          <a:noFill/>
        </p:spPr>
        <p:txBody>
          <a:bodyPr wrap="none" lIns="432000" tIns="144000" rIns="7200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절제</a:t>
            </a:r>
            <a:r>
              <a:rPr lang="en-US" altLang="ko-KR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1BC55-4547-6490-5BC3-9BCA3482C9E8}"/>
              </a:ext>
            </a:extLst>
          </p:cNvPr>
          <p:cNvSpPr txBox="1"/>
          <p:nvPr/>
        </p:nvSpPr>
        <p:spPr>
          <a:xfrm>
            <a:off x="1780938" y="1380427"/>
            <a:ext cx="786242" cy="314683"/>
          </a:xfrm>
          <a:prstGeom prst="rect">
            <a:avLst/>
          </a:prstGeom>
          <a:noFill/>
        </p:spPr>
        <p:txBody>
          <a:bodyPr wrap="none" lIns="432000" tIns="144000" rIns="7200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절제</a:t>
            </a:r>
            <a:r>
              <a: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98F7FF-74AE-52A0-64D5-00DF495C90D8}"/>
              </a:ext>
            </a:extLst>
          </p:cNvPr>
          <p:cNvSpPr/>
          <p:nvPr/>
        </p:nvSpPr>
        <p:spPr>
          <a:xfrm>
            <a:off x="1379538" y="2826512"/>
            <a:ext cx="2248057" cy="927487"/>
          </a:xfrm>
          <a:prstGeom prst="rect">
            <a:avLst/>
          </a:prstGeom>
          <a:gradFill flip="none" rotWithShape="1">
            <a:gsLst>
              <a:gs pos="15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20000"/>
                </a:schemeClr>
              </a:gs>
              <a:gs pos="78000">
                <a:schemeClr val="tx1">
                  <a:lumMod val="75000"/>
                  <a:lumOff val="25000"/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11C81-1223-4644-17DF-0B80E815ADAD}"/>
              </a:ext>
            </a:extLst>
          </p:cNvPr>
          <p:cNvSpPr txBox="1"/>
          <p:nvPr/>
        </p:nvSpPr>
        <p:spPr>
          <a:xfrm>
            <a:off x="1780938" y="2826512"/>
            <a:ext cx="1029898" cy="314683"/>
          </a:xfrm>
          <a:prstGeom prst="rect">
            <a:avLst/>
          </a:prstGeom>
          <a:noFill/>
        </p:spPr>
        <p:txBody>
          <a:bodyPr wrap="none" lIns="432000" tIns="144000" rIns="7200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난무 이동</a:t>
            </a:r>
            <a:endParaRPr lang="en-US" altLang="ko-KR" sz="1100" dirty="0">
              <a:ln w="63500">
                <a:solidFill>
                  <a:schemeClr val="bg1"/>
                </a:solidFill>
              </a:ln>
              <a:noFill/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ADF81-2A8A-91BB-1AC6-B3150995A888}"/>
              </a:ext>
            </a:extLst>
          </p:cNvPr>
          <p:cNvSpPr txBox="1"/>
          <p:nvPr/>
        </p:nvSpPr>
        <p:spPr>
          <a:xfrm>
            <a:off x="1780938" y="3285427"/>
            <a:ext cx="1756058" cy="468572"/>
          </a:xfrm>
          <a:prstGeom prst="rect">
            <a:avLst/>
          </a:prstGeom>
          <a:noFill/>
        </p:spPr>
        <p:txBody>
          <a:bodyPr wrap="none" lIns="432000" tIns="0" rIns="72000" bIns="144000" rtlCol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1T </a:t>
            </a:r>
            <a:r>
              <a:rPr lang="ko-KR" altLang="en-US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포인트 </a:t>
            </a: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 </a:t>
            </a:r>
            <a:r>
              <a:rPr lang="ko-KR" altLang="en-US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필요</a:t>
            </a:r>
            <a:endParaRPr lang="en-US" altLang="ko-KR" sz="800" dirty="0"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noFill/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</a:t>
            </a:r>
            <a:r>
              <a:rPr lang="ko-KR" altLang="en-US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레벨 습득 필요</a:t>
            </a:r>
            <a:endParaRPr lang="en-US" altLang="ko-KR" sz="800" b="0" kern="1200" dirty="0"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noFill/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4B215D-172B-2ABB-E31D-D23B502C3623}"/>
              </a:ext>
            </a:extLst>
          </p:cNvPr>
          <p:cNvSpPr txBox="1"/>
          <p:nvPr/>
        </p:nvSpPr>
        <p:spPr>
          <a:xfrm>
            <a:off x="1780938" y="3285427"/>
            <a:ext cx="1756058" cy="468572"/>
          </a:xfrm>
          <a:prstGeom prst="rect">
            <a:avLst/>
          </a:prstGeom>
          <a:noFill/>
        </p:spPr>
        <p:txBody>
          <a:bodyPr wrap="none" lIns="432000" tIns="0" rIns="72000" bIns="144000" rtlCol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1T </a:t>
            </a:r>
            <a:r>
              <a:rPr lang="ko-KR" altLang="en-US" sz="800" b="0" kern="12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포인트</a:t>
            </a:r>
            <a:r>
              <a:rPr lang="ko-KR" altLang="en-US" sz="800" b="0" kern="1200" dirty="0">
                <a:solidFill>
                  <a:srgbClr val="FFC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800" b="0" kern="1200" dirty="0">
                <a:solidFill>
                  <a:srgbClr val="FFC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 </a:t>
            </a:r>
            <a:r>
              <a:rPr lang="ko-KR" altLang="en-US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필요</a:t>
            </a:r>
            <a:endParaRPr lang="en-US" altLang="ko-KR" sz="800" dirty="0">
              <a:solidFill>
                <a:srgbClr val="FF656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800" b="0" kern="1200" dirty="0">
                <a:solidFill>
                  <a:srgbClr val="FFC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</a:t>
            </a:r>
            <a:r>
              <a:rPr lang="ko-KR" altLang="en-US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레벨 습득 필요</a:t>
            </a:r>
            <a:endParaRPr lang="en-US" altLang="ko-KR" sz="800" b="0" kern="12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CACDAA-7DB1-5620-994A-58D1A38E9D34}"/>
              </a:ext>
            </a:extLst>
          </p:cNvPr>
          <p:cNvSpPr txBox="1"/>
          <p:nvPr/>
        </p:nvSpPr>
        <p:spPr>
          <a:xfrm>
            <a:off x="1780938" y="2826512"/>
            <a:ext cx="1029898" cy="314683"/>
          </a:xfrm>
          <a:prstGeom prst="rect">
            <a:avLst/>
          </a:prstGeom>
          <a:noFill/>
        </p:spPr>
        <p:txBody>
          <a:bodyPr wrap="none" lIns="432000" tIns="144000" rIns="7200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난무 이동</a:t>
            </a:r>
            <a:endParaRPr lang="en-US" altLang="ko-KR" sz="1100" dirty="0"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248868A-6F5E-C75C-A5F1-711E3814ACD3}"/>
              </a:ext>
            </a:extLst>
          </p:cNvPr>
          <p:cNvSpPr/>
          <p:nvPr/>
        </p:nvSpPr>
        <p:spPr>
          <a:xfrm>
            <a:off x="1379538" y="4254297"/>
            <a:ext cx="2248057" cy="927487"/>
          </a:xfrm>
          <a:prstGeom prst="rect">
            <a:avLst/>
          </a:prstGeom>
          <a:gradFill flip="none" rotWithShape="1">
            <a:gsLst>
              <a:gs pos="15000">
                <a:srgbClr val="404040">
                  <a:alpha val="10000"/>
                </a:srgbClr>
              </a:gs>
              <a:gs pos="0">
                <a:schemeClr val="tx1">
                  <a:lumMod val="75000"/>
                  <a:lumOff val="25000"/>
                  <a:alpha val="20000"/>
                </a:schemeClr>
              </a:gs>
              <a:gs pos="78000">
                <a:schemeClr val="tx1">
                  <a:lumMod val="75000"/>
                  <a:lumOff val="25000"/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CE7D4E-3680-3724-28CA-75D47ABC2189}"/>
              </a:ext>
            </a:extLst>
          </p:cNvPr>
          <p:cNvSpPr txBox="1"/>
          <p:nvPr/>
        </p:nvSpPr>
        <p:spPr>
          <a:xfrm>
            <a:off x="1780938" y="4254297"/>
            <a:ext cx="1029898" cy="314683"/>
          </a:xfrm>
          <a:prstGeom prst="rect">
            <a:avLst/>
          </a:prstGeom>
          <a:noFill/>
        </p:spPr>
        <p:txBody>
          <a:bodyPr wrap="none" lIns="432000" tIns="144000" rIns="7200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난무 강화</a:t>
            </a:r>
            <a:endParaRPr lang="en-US" altLang="ko-KR" sz="1100" dirty="0">
              <a:ln w="63500">
                <a:solidFill>
                  <a:schemeClr val="bg1"/>
                </a:solidFill>
              </a:ln>
              <a:noFill/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07DBEF-F402-DEC0-9434-5D7B3A003EBC}"/>
              </a:ext>
            </a:extLst>
          </p:cNvPr>
          <p:cNvSpPr txBox="1"/>
          <p:nvPr/>
        </p:nvSpPr>
        <p:spPr>
          <a:xfrm>
            <a:off x="1780938" y="4713212"/>
            <a:ext cx="1756058" cy="468572"/>
          </a:xfrm>
          <a:prstGeom prst="rect">
            <a:avLst/>
          </a:prstGeom>
          <a:noFill/>
        </p:spPr>
        <p:txBody>
          <a:bodyPr wrap="none" lIns="432000" tIns="0" rIns="72000" bIns="144000" rtlCol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 </a:t>
            </a:r>
            <a:r>
              <a:rPr lang="ko-KR" altLang="en-US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포인트 </a:t>
            </a: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 </a:t>
            </a:r>
            <a:r>
              <a:rPr lang="ko-KR" altLang="en-US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필요</a:t>
            </a:r>
            <a:endParaRPr lang="en-US" altLang="ko-KR" sz="800" dirty="0"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noFill/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이동</a:t>
            </a:r>
            <a:r>
              <a: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1</a:t>
            </a:r>
            <a:r>
              <a:rPr lang="ko-KR" altLang="en-US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레벨 습득 필요</a:t>
            </a:r>
            <a:endParaRPr lang="en-US" altLang="ko-KR" sz="800" b="0" kern="1200" dirty="0">
              <a:ln w="38100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noFill/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C9EB9A-05CA-9186-844F-5108FF0FFBBF}"/>
              </a:ext>
            </a:extLst>
          </p:cNvPr>
          <p:cNvSpPr txBox="1"/>
          <p:nvPr/>
        </p:nvSpPr>
        <p:spPr>
          <a:xfrm>
            <a:off x="1780938" y="4713212"/>
            <a:ext cx="1756058" cy="468572"/>
          </a:xfrm>
          <a:prstGeom prst="rect">
            <a:avLst/>
          </a:prstGeom>
          <a:noFill/>
        </p:spPr>
        <p:txBody>
          <a:bodyPr wrap="none" lIns="432000" tIns="0" rIns="72000" bIns="144000" rtlCol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2T </a:t>
            </a:r>
            <a:r>
              <a:rPr lang="ko-KR" altLang="en-US" sz="800" b="0" kern="12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포인트</a:t>
            </a:r>
            <a:r>
              <a:rPr lang="ko-KR" altLang="en-US" sz="800" b="0" kern="1200" dirty="0">
                <a:solidFill>
                  <a:srgbClr val="FFC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800" b="0" kern="1200" dirty="0">
                <a:solidFill>
                  <a:srgbClr val="FFC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24 </a:t>
            </a:r>
            <a:r>
              <a:rPr lang="ko-KR" altLang="en-US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필요</a:t>
            </a:r>
            <a:endParaRPr lang="en-US" altLang="ko-KR" sz="800" dirty="0">
              <a:solidFill>
                <a:srgbClr val="FF656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l" defTabSz="914400" rtl="0" eaLnBrk="1" latinLnBrk="1" hangingPunct="1">
              <a:spcAft>
                <a:spcPts val="600"/>
              </a:spcAft>
            </a:pPr>
            <a:r>
              <a: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800" b="0" kern="1200" dirty="0">
                <a:solidFill>
                  <a:srgbClr val="FFC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이동</a:t>
            </a:r>
            <a:r>
              <a: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1</a:t>
            </a:r>
            <a:r>
              <a:rPr lang="ko-KR" altLang="en-US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레벨 습득 필요</a:t>
            </a:r>
            <a:endParaRPr lang="en-US" altLang="ko-KR" sz="800" b="0" kern="12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54BA8-D300-712E-A3E4-F52991AD4366}"/>
              </a:ext>
            </a:extLst>
          </p:cNvPr>
          <p:cNvSpPr txBox="1"/>
          <p:nvPr/>
        </p:nvSpPr>
        <p:spPr>
          <a:xfrm>
            <a:off x="1780938" y="4254297"/>
            <a:ext cx="1029898" cy="314683"/>
          </a:xfrm>
          <a:prstGeom prst="rect">
            <a:avLst/>
          </a:prstGeom>
          <a:noFill/>
        </p:spPr>
        <p:txBody>
          <a:bodyPr wrap="none" lIns="432000" tIns="144000" rIns="7200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난무 강화</a:t>
            </a:r>
            <a:endParaRPr lang="en-US" altLang="ko-KR" sz="1100" dirty="0"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5245884-26A3-55BB-6385-DB423357170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B70338E-B6D5-7884-C460-04B30D4ECA0F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B958EF7-2AAA-1107-7996-B5AB5AB4194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89002C-CF57-9A68-69C6-34539718E99F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A07BDAB-4540-AB70-127E-533A4458A50D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99849A-3657-AB63-526C-7BB5DAEEAC26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연계형 효과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1AEEE73-4518-B3EB-8B39-8DB8C8A7550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7EB4F9-6AB9-6F60-9ABC-E16DB63B3273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FE17142-D13C-CD44-46CA-CE503E15026A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B12D770-5DE3-7267-378A-D66F684843D9}"/>
              </a:ext>
            </a:extLst>
          </p:cNvPr>
          <p:cNvGrpSpPr/>
          <p:nvPr/>
        </p:nvGrpSpPr>
        <p:grpSpPr>
          <a:xfrm>
            <a:off x="1780938" y="2094848"/>
            <a:ext cx="0" cy="3791908"/>
            <a:chOff x="4070313" y="2408559"/>
            <a:chExt cx="0" cy="260434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C650FB6-3204-4245-1D1A-7967C0C91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B1CAE17-DAEE-685D-E4B5-077CDB8BF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3810707-BA40-4269-6AE4-52F765DE7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445E767-3273-DC70-7E3C-430108E6A143}"/>
              </a:ext>
            </a:extLst>
          </p:cNvPr>
          <p:cNvGrpSpPr/>
          <p:nvPr/>
        </p:nvGrpSpPr>
        <p:grpSpPr>
          <a:xfrm>
            <a:off x="1379538" y="1380428"/>
            <a:ext cx="802800" cy="927487"/>
            <a:chOff x="1509039" y="1380428"/>
            <a:chExt cx="802800" cy="927487"/>
          </a:xfrm>
          <a:effectLst/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366F76B-7B80-DAFC-4BEB-6C68E70B4200}"/>
                </a:ext>
              </a:extLst>
            </p:cNvPr>
            <p:cNvGrpSpPr/>
            <p:nvPr/>
          </p:nvGrpSpPr>
          <p:grpSpPr>
            <a:xfrm>
              <a:off x="1509039" y="1380428"/>
              <a:ext cx="802800" cy="746701"/>
              <a:chOff x="3887909" y="3040658"/>
              <a:chExt cx="551376" cy="512846"/>
            </a:xfrm>
          </p:grpSpPr>
          <p:pic>
            <p:nvPicPr>
              <p:cNvPr id="44" name="그림 43" descr="상징, 다채로움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38FC305-A596-A0C7-A59E-80BE31918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1127" y="3137902"/>
                <a:ext cx="301130" cy="301130"/>
              </a:xfrm>
              <a:prstGeom prst="ellipse">
                <a:avLst/>
              </a:prstGeom>
            </p:spPr>
          </p:pic>
          <p:pic>
            <p:nvPicPr>
              <p:cNvPr id="46" name="그림 4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B6769E1D-50F9-ED0A-C412-8B95535FE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887909" y="3040658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CE1DB384-B00C-45AC-7970-89B312A8BBAB}"/>
                </a:ext>
              </a:extLst>
            </p:cNvPr>
            <p:cNvGrpSpPr/>
            <p:nvPr/>
          </p:nvGrpSpPr>
          <p:grpSpPr>
            <a:xfrm>
              <a:off x="1648164" y="1925422"/>
              <a:ext cx="524551" cy="382493"/>
              <a:chOff x="1629541" y="1975003"/>
              <a:chExt cx="535821" cy="390711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0D7A8C92-7051-0AA5-E05E-24EBA4B1C7FA}"/>
                  </a:ext>
                </a:extLst>
              </p:cNvPr>
              <p:cNvGrpSpPr/>
              <p:nvPr/>
            </p:nvGrpSpPr>
            <p:grpSpPr>
              <a:xfrm>
                <a:off x="1678913" y="1975003"/>
                <a:ext cx="448426" cy="232902"/>
                <a:chOff x="1678913" y="1975003"/>
                <a:chExt cx="448426" cy="232902"/>
              </a:xfrm>
            </p:grpSpPr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10DC2962-0184-C7F7-DC8E-8EB33BD778E4}"/>
                    </a:ext>
                  </a:extLst>
                </p:cNvPr>
                <p:cNvSpPr/>
                <p:nvPr/>
              </p:nvSpPr>
              <p:spPr>
                <a:xfrm>
                  <a:off x="1678913" y="1975003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DD54673-3060-7E52-FC1D-40F5601F94F1}"/>
                    </a:ext>
                  </a:extLst>
                </p:cNvPr>
                <p:cNvSpPr txBox="1"/>
                <p:nvPr/>
              </p:nvSpPr>
              <p:spPr>
                <a:xfrm>
                  <a:off x="1826166" y="2020718"/>
                  <a:ext cx="153920" cy="141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ECA3820F-9516-1FF6-CC77-7CE4B2130B46}"/>
                  </a:ext>
                </a:extLst>
              </p:cNvPr>
              <p:cNvSpPr/>
              <p:nvPr/>
            </p:nvSpPr>
            <p:spPr>
              <a:xfrm>
                <a:off x="1629541" y="2173932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E7E40F2-C4BE-B86D-3DD7-0D338BF6889A}"/>
              </a:ext>
            </a:extLst>
          </p:cNvPr>
          <p:cNvGrpSpPr/>
          <p:nvPr/>
        </p:nvGrpSpPr>
        <p:grpSpPr>
          <a:xfrm>
            <a:off x="1379538" y="4252493"/>
            <a:ext cx="802800" cy="931094"/>
            <a:chOff x="1509039" y="4272598"/>
            <a:chExt cx="802800" cy="93109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20710AA-E8F8-336C-7354-56603AE67318}"/>
                </a:ext>
              </a:extLst>
            </p:cNvPr>
            <p:cNvGrpSpPr/>
            <p:nvPr/>
          </p:nvGrpSpPr>
          <p:grpSpPr>
            <a:xfrm>
              <a:off x="1509039" y="4272598"/>
              <a:ext cx="802800" cy="746701"/>
              <a:chOff x="3887909" y="5027047"/>
              <a:chExt cx="551376" cy="512846"/>
            </a:xfrm>
          </p:grpSpPr>
          <p:pic>
            <p:nvPicPr>
              <p:cNvPr id="54" name="그림 53" descr="만화 영화, 애니메이션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5CD7F15-1E8B-A8B5-996E-ED0C16A06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857" y="5124757"/>
                <a:ext cx="302400" cy="302400"/>
              </a:xfrm>
              <a:prstGeom prst="ellipse">
                <a:avLst/>
              </a:prstGeom>
            </p:spPr>
          </p:pic>
          <p:pic>
            <p:nvPicPr>
              <p:cNvPr id="56" name="그림 5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FF6F92C-62D4-1093-96E4-2E6469642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887909" y="5027047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1259BF9F-497A-AC88-F7A3-C3FF77F076E3}"/>
                </a:ext>
              </a:extLst>
            </p:cNvPr>
            <p:cNvGrpSpPr/>
            <p:nvPr/>
          </p:nvGrpSpPr>
          <p:grpSpPr>
            <a:xfrm>
              <a:off x="1648164" y="4821199"/>
              <a:ext cx="524551" cy="382493"/>
              <a:chOff x="1629541" y="1975003"/>
              <a:chExt cx="535821" cy="390711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ECF82614-F14D-7048-B651-7C4BE8862C89}"/>
                  </a:ext>
                </a:extLst>
              </p:cNvPr>
              <p:cNvGrpSpPr/>
              <p:nvPr/>
            </p:nvGrpSpPr>
            <p:grpSpPr>
              <a:xfrm>
                <a:off x="1678913" y="1975003"/>
                <a:ext cx="448426" cy="232902"/>
                <a:chOff x="1678913" y="1975003"/>
                <a:chExt cx="448426" cy="232902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184D5512-8087-7E71-2C12-853EA92B8445}"/>
                    </a:ext>
                  </a:extLst>
                </p:cNvPr>
                <p:cNvSpPr/>
                <p:nvPr/>
              </p:nvSpPr>
              <p:spPr>
                <a:xfrm>
                  <a:off x="1678913" y="1975003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EFAD459-0845-90C2-8D3D-AA5E90AA7E51}"/>
                    </a:ext>
                  </a:extLst>
                </p:cNvPr>
                <p:cNvSpPr txBox="1"/>
                <p:nvPr/>
              </p:nvSpPr>
              <p:spPr>
                <a:xfrm>
                  <a:off x="1826166" y="2020718"/>
                  <a:ext cx="153920" cy="141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1CFE7F79-6143-96D7-A06C-B9A29C89FE3C}"/>
                  </a:ext>
                </a:extLst>
              </p:cNvPr>
              <p:cNvSpPr/>
              <p:nvPr/>
            </p:nvSpPr>
            <p:spPr>
              <a:xfrm>
                <a:off x="1629541" y="2173932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A72BFB4D-4557-192A-8962-B6DCD611B636}"/>
              </a:ext>
            </a:extLst>
          </p:cNvPr>
          <p:cNvGrpSpPr/>
          <p:nvPr/>
        </p:nvGrpSpPr>
        <p:grpSpPr>
          <a:xfrm>
            <a:off x="1379538" y="2832972"/>
            <a:ext cx="802800" cy="929291"/>
            <a:chOff x="1509039" y="2826512"/>
            <a:chExt cx="802800" cy="92929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1FC7FD8-AE74-E364-B1F2-C0BE98CF0083}"/>
                </a:ext>
              </a:extLst>
            </p:cNvPr>
            <p:cNvGrpSpPr/>
            <p:nvPr/>
          </p:nvGrpSpPr>
          <p:grpSpPr>
            <a:xfrm>
              <a:off x="1509039" y="2826512"/>
              <a:ext cx="802800" cy="746701"/>
              <a:chOff x="3887909" y="4033852"/>
              <a:chExt cx="551376" cy="512846"/>
            </a:xfrm>
          </p:grpSpPr>
          <p:pic>
            <p:nvPicPr>
              <p:cNvPr id="49" name="그림 48" descr="호박, 노랑, 시계, 오렌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D662059-9259-53BA-0DEB-0D8B063C9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857" y="4129189"/>
                <a:ext cx="302400" cy="302400"/>
              </a:xfrm>
              <a:prstGeom prst="ellipse">
                <a:avLst/>
              </a:prstGeom>
            </p:spPr>
          </p:pic>
          <p:pic>
            <p:nvPicPr>
              <p:cNvPr id="51" name="그림 5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614ADB2-0DC4-2891-E4D9-36CA4A58B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887909" y="4033852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98C7AFF-FB4A-ABDD-41B3-2D8078414FD1}"/>
                </a:ext>
              </a:extLst>
            </p:cNvPr>
            <p:cNvGrpSpPr/>
            <p:nvPr/>
          </p:nvGrpSpPr>
          <p:grpSpPr>
            <a:xfrm>
              <a:off x="1648164" y="3373310"/>
              <a:ext cx="524551" cy="382493"/>
              <a:chOff x="1629541" y="1975003"/>
              <a:chExt cx="535821" cy="390711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F198A86A-82D0-9E99-D414-A05AA9942377}"/>
                  </a:ext>
                </a:extLst>
              </p:cNvPr>
              <p:cNvGrpSpPr/>
              <p:nvPr/>
            </p:nvGrpSpPr>
            <p:grpSpPr>
              <a:xfrm>
                <a:off x="1678913" y="1975003"/>
                <a:ext cx="448426" cy="232902"/>
                <a:chOff x="1678913" y="1975003"/>
                <a:chExt cx="448426" cy="232902"/>
              </a:xfrm>
            </p:grpSpPr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91849FF2-9BC0-D49E-0484-DB5958195B23}"/>
                    </a:ext>
                  </a:extLst>
                </p:cNvPr>
                <p:cNvSpPr/>
                <p:nvPr/>
              </p:nvSpPr>
              <p:spPr>
                <a:xfrm>
                  <a:off x="1678913" y="1975003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85B6079-4AF5-F405-67AA-7099ACE34BE9}"/>
                    </a:ext>
                  </a:extLst>
                </p:cNvPr>
                <p:cNvSpPr txBox="1"/>
                <p:nvPr/>
              </p:nvSpPr>
              <p:spPr>
                <a:xfrm>
                  <a:off x="1786869" y="2020718"/>
                  <a:ext cx="232517" cy="141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DC9B98E8-0A87-8C30-5389-773AA70457B1}"/>
                  </a:ext>
                </a:extLst>
              </p:cNvPr>
              <p:cNvSpPr/>
              <p:nvPr/>
            </p:nvSpPr>
            <p:spPr>
              <a:xfrm>
                <a:off x="1629541" y="2173932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Lv.0/1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5B3826F-F03A-D231-C780-F44FB7640A18}"/>
              </a:ext>
            </a:extLst>
          </p:cNvPr>
          <p:cNvGrpSpPr/>
          <p:nvPr/>
        </p:nvGrpSpPr>
        <p:grpSpPr>
          <a:xfrm>
            <a:off x="1379538" y="5698575"/>
            <a:ext cx="802800" cy="932902"/>
            <a:chOff x="1509039" y="5718680"/>
            <a:chExt cx="802800" cy="93290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5C00C-61B8-DB7C-C74C-5726C715B3DF}"/>
                </a:ext>
              </a:extLst>
            </p:cNvPr>
            <p:cNvGrpSpPr/>
            <p:nvPr/>
          </p:nvGrpSpPr>
          <p:grpSpPr>
            <a:xfrm>
              <a:off x="1509039" y="5718680"/>
              <a:ext cx="802800" cy="746701"/>
              <a:chOff x="3887909" y="6020240"/>
              <a:chExt cx="551376" cy="512846"/>
            </a:xfrm>
          </p:grpSpPr>
          <p:pic>
            <p:nvPicPr>
              <p:cNvPr id="59" name="그림 58" descr="우주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4619E02-F4B8-1F6A-2A76-87C552320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857" y="6112729"/>
                <a:ext cx="302400" cy="302400"/>
              </a:xfrm>
              <a:prstGeom prst="ellipse">
                <a:avLst/>
              </a:prstGeom>
            </p:spPr>
          </p:pic>
          <p:pic>
            <p:nvPicPr>
              <p:cNvPr id="62" name="그림 6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0F9B558-8AE8-778A-CC57-70D41B211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887909" y="6020240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7DEC9EB-EDDB-9054-312A-00D104D82995}"/>
                </a:ext>
              </a:extLst>
            </p:cNvPr>
            <p:cNvGrpSpPr/>
            <p:nvPr/>
          </p:nvGrpSpPr>
          <p:grpSpPr>
            <a:xfrm>
              <a:off x="1648164" y="6269089"/>
              <a:ext cx="524551" cy="382493"/>
              <a:chOff x="1629541" y="1975003"/>
              <a:chExt cx="535821" cy="390711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2BEBF8B-DACA-46BD-A403-1EDBA11879A2}"/>
                  </a:ext>
                </a:extLst>
              </p:cNvPr>
              <p:cNvGrpSpPr/>
              <p:nvPr/>
            </p:nvGrpSpPr>
            <p:grpSpPr>
              <a:xfrm>
                <a:off x="1678913" y="1975003"/>
                <a:ext cx="448426" cy="232902"/>
                <a:chOff x="1678913" y="1975003"/>
                <a:chExt cx="448426" cy="232902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177B2CD9-6C1B-5951-E117-7BA31C1A2BBB}"/>
                    </a:ext>
                  </a:extLst>
                </p:cNvPr>
                <p:cNvSpPr/>
                <p:nvPr/>
              </p:nvSpPr>
              <p:spPr>
                <a:xfrm>
                  <a:off x="1678913" y="1975003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D148D80-6165-9B95-7791-BDE8402AC6E6}"/>
                    </a:ext>
                  </a:extLst>
                </p:cNvPr>
                <p:cNvSpPr txBox="1"/>
                <p:nvPr/>
              </p:nvSpPr>
              <p:spPr>
                <a:xfrm>
                  <a:off x="1826166" y="2020718"/>
                  <a:ext cx="153920" cy="141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5525D17F-F444-AFD8-9E8A-30C789A11DCC}"/>
                  </a:ext>
                </a:extLst>
              </p:cNvPr>
              <p:cNvSpPr/>
              <p:nvPr/>
            </p:nvSpPr>
            <p:spPr>
              <a:xfrm>
                <a:off x="1629541" y="2173932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6F8C302-33E9-3AEC-5829-0E5D3E529B3F}"/>
              </a:ext>
            </a:extLst>
          </p:cNvPr>
          <p:cNvSpPr txBox="1"/>
          <p:nvPr/>
        </p:nvSpPr>
        <p:spPr>
          <a:xfrm>
            <a:off x="3627595" y="1453130"/>
            <a:ext cx="4441454" cy="299295"/>
          </a:xfrm>
          <a:prstGeom prst="rect">
            <a:avLst/>
          </a:prstGeom>
          <a:noFill/>
        </p:spPr>
        <p:txBody>
          <a:bodyPr wrap="none" lIns="72000" tIns="144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스탠스를 사용할 수 없지만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획득량이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50.0/75.0/100.0%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B8FDF-71E7-4159-2559-64A3F21EC9CF}"/>
              </a:ext>
            </a:extLst>
          </p:cNvPr>
          <p:cNvSpPr txBox="1"/>
          <p:nvPr/>
        </p:nvSpPr>
        <p:spPr>
          <a:xfrm>
            <a:off x="1379538" y="2826512"/>
            <a:ext cx="801979" cy="246221"/>
          </a:xfrm>
          <a:prstGeom prst="rect">
            <a:avLst/>
          </a:prstGeom>
          <a:noFill/>
        </p:spPr>
        <p:txBody>
          <a:bodyPr wrap="square" lIns="0" tIns="0" rIns="0" bIns="46800" rtlCol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effectLst>
                  <a:glow rad="127000">
                    <a:srgbClr val="F6F97F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/>
              <a:t>2T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42A9E-5C64-7412-B11C-E16D21A59537}"/>
              </a:ext>
            </a:extLst>
          </p:cNvPr>
          <p:cNvSpPr txBox="1"/>
          <p:nvPr/>
        </p:nvSpPr>
        <p:spPr>
          <a:xfrm>
            <a:off x="1379538" y="4254297"/>
            <a:ext cx="801978" cy="246221"/>
          </a:xfrm>
          <a:prstGeom prst="rect">
            <a:avLst/>
          </a:prstGeom>
          <a:noFill/>
        </p:spPr>
        <p:txBody>
          <a:bodyPr wrap="square" lIns="0" tIns="0" rIns="0" bIns="46800" rtlCol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effectLst>
                  <a:glow rad="127000">
                    <a:srgbClr val="F6F97F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/>
              <a:t>3T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1597C-A9F0-8514-ACEF-3427D8AD00E5}"/>
              </a:ext>
            </a:extLst>
          </p:cNvPr>
          <p:cNvSpPr txBox="1"/>
          <p:nvPr/>
        </p:nvSpPr>
        <p:spPr>
          <a:xfrm>
            <a:off x="1379538" y="5701283"/>
            <a:ext cx="805569" cy="246221"/>
          </a:xfrm>
          <a:prstGeom prst="rect">
            <a:avLst/>
          </a:prstGeom>
          <a:noFill/>
        </p:spPr>
        <p:txBody>
          <a:bodyPr wrap="square" lIns="0" tIns="0" rIns="0" bIns="46800" rtlCol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effectLst>
                  <a:glow rad="127000">
                    <a:srgbClr val="F6F97F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/>
              <a:t>4T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47A5A-9DE8-0DA5-EB6F-16AA78E325D8}"/>
              </a:ext>
            </a:extLst>
          </p:cNvPr>
          <p:cNvSpPr txBox="1"/>
          <p:nvPr/>
        </p:nvSpPr>
        <p:spPr>
          <a:xfrm>
            <a:off x="1379538" y="1380428"/>
            <a:ext cx="801979" cy="201145"/>
          </a:xfrm>
          <a:prstGeom prst="rect">
            <a:avLst/>
          </a:prstGeom>
          <a:noFill/>
        </p:spPr>
        <p:txBody>
          <a:bodyPr wrap="square" lIns="0" tIns="0" rIns="0" bIns="4680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effectLst>
                  <a:glow rad="127000">
                    <a:srgbClr val="F6F97F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1B778-D6DA-D911-AC9F-621E8C50A667}"/>
              </a:ext>
            </a:extLst>
          </p:cNvPr>
          <p:cNvSpPr txBox="1"/>
          <p:nvPr/>
        </p:nvSpPr>
        <p:spPr>
          <a:xfrm>
            <a:off x="3627595" y="5694590"/>
            <a:ext cx="6764206" cy="914848"/>
          </a:xfrm>
          <a:prstGeom prst="rect">
            <a:avLst/>
          </a:prstGeom>
          <a:noFill/>
        </p:spPr>
        <p:txBody>
          <a:bodyPr wrap="none" lIns="72000" tIns="144000" rIns="72000" bIns="0" rtlCol="0" anchor="t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 시 돌진하며 적을 베어내는 연가비기 스킬을 사용할 수 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 시 연가공법을 발동시켜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16.0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치명타 적중률이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증가하며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적중 시 최대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15.0%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즉시 회복한다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시 연가비기 스킬의 재사용 대기 시간이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0.5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초씩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비기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0/100/200%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04F79-C4AD-6C0D-F71D-11CFB7F16D84}"/>
              </a:ext>
            </a:extLst>
          </p:cNvPr>
          <p:cNvSpPr txBox="1"/>
          <p:nvPr/>
        </p:nvSpPr>
        <p:spPr>
          <a:xfrm>
            <a:off x="3627595" y="2899215"/>
            <a:ext cx="3421944" cy="299295"/>
          </a:xfrm>
          <a:prstGeom prst="rect">
            <a:avLst/>
          </a:prstGeom>
          <a:noFill/>
        </p:spPr>
        <p:txBody>
          <a:bodyPr wrap="none" lIns="72000" tIns="144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소모 시 이동기의 재사용 대기 시간이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8FF5F-E79D-9951-A250-78447250C809}"/>
              </a:ext>
            </a:extLst>
          </p:cNvPr>
          <p:cNvSpPr txBox="1"/>
          <p:nvPr/>
        </p:nvSpPr>
        <p:spPr>
          <a:xfrm>
            <a:off x="3627595" y="4345301"/>
            <a:ext cx="2766317" cy="299295"/>
          </a:xfrm>
          <a:prstGeom prst="rect">
            <a:avLst/>
          </a:prstGeom>
          <a:noFill/>
        </p:spPr>
        <p:txBody>
          <a:bodyPr wrap="none" lIns="72000" tIns="144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26.0/36.0/46.0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5BCB0D8-4475-C88B-CEEB-9B4B91586F89}"/>
              </a:ext>
            </a:extLst>
          </p:cNvPr>
          <p:cNvGrpSpPr/>
          <p:nvPr/>
        </p:nvGrpSpPr>
        <p:grpSpPr>
          <a:xfrm>
            <a:off x="7630959" y="5584227"/>
            <a:ext cx="3414675" cy="153888"/>
            <a:chOff x="3851439" y="5529218"/>
            <a:chExt cx="3414675" cy="1538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F9CD5C-77F0-08AE-3122-D6051274F053}"/>
                </a:ext>
              </a:extLst>
            </p:cNvPr>
            <p:cNvSpPr txBox="1"/>
            <p:nvPr/>
          </p:nvSpPr>
          <p:spPr>
            <a:xfrm>
              <a:off x="3851439" y="5529218"/>
              <a:ext cx="113813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 추가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C4B405-1986-49CD-F39E-596E51FBA768}"/>
                </a:ext>
              </a:extLst>
            </p:cNvPr>
            <p:cNvSpPr txBox="1"/>
            <p:nvPr/>
          </p:nvSpPr>
          <p:spPr>
            <a:xfrm>
              <a:off x="5337562" y="5529218"/>
              <a:ext cx="102752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치명타 적중률 증가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B1213F-41AD-1987-3821-D1D3399640D5}"/>
                </a:ext>
              </a:extLst>
            </p:cNvPr>
            <p:cNvSpPr txBox="1"/>
            <p:nvPr/>
          </p:nvSpPr>
          <p:spPr>
            <a:xfrm>
              <a:off x="6713077" y="5529218"/>
              <a:ext cx="55303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마나 회복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310ACDB-B7F2-E113-EE24-F7E00C62E5B5}"/>
              </a:ext>
            </a:extLst>
          </p:cNvPr>
          <p:cNvSpPr txBox="1"/>
          <p:nvPr/>
        </p:nvSpPr>
        <p:spPr>
          <a:xfrm>
            <a:off x="3801051" y="1187122"/>
            <a:ext cx="231954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 특성을 신속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 스탯 위주로 사용하도록 유도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083A4A-BE24-51D5-6AA3-7556AA384A3C}"/>
              </a:ext>
            </a:extLst>
          </p:cNvPr>
          <p:cNvSpPr txBox="1"/>
          <p:nvPr/>
        </p:nvSpPr>
        <p:spPr>
          <a:xfrm>
            <a:off x="3702188" y="5507283"/>
            <a:ext cx="324287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불편함을 해소하는 효과를 상위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티어에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배치하여 성장 동기를 제공합니다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5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12D06E-AE87-37C9-50DC-4953D98DAE57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9E7A821-6A1F-5AF4-E443-FFBFBF9DB00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FCF0D62-A7DE-B03B-6CE0-D1FDC3A1D02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934D4E1-A0D2-65EF-F09D-7BD99020777A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9DC2D8-2FEB-3468-890D-29C7C5E4B10C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414E91-D1C3-F259-4254-0481D0CC29A0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라인의 연계형 효과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5825EEB-4490-540E-AACC-3975C7A145F3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7" name="표 176">
            <a:extLst>
              <a:ext uri="{FF2B5EF4-FFF2-40B4-BE49-F238E27FC236}">
                <a16:creationId xmlns:a16="http://schemas.microsoft.com/office/drawing/2014/main" id="{D97ED909-D34B-D0EA-3F3F-809D3DBD9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139002"/>
              </p:ext>
            </p:extLst>
          </p:nvPr>
        </p:nvGraphicFramePr>
        <p:xfrm>
          <a:off x="2544949" y="1817350"/>
          <a:ext cx="9392930" cy="222872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2911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98375">
                  <a:extLst>
                    <a:ext uri="{9D8B030D-6E8A-4147-A177-3AD203B41FA5}">
                      <a16:colId xmlns:a16="http://schemas.microsoft.com/office/drawing/2014/main" val="2226799707"/>
                    </a:ext>
                  </a:extLst>
                </a:gridCol>
                <a:gridCol w="698375">
                  <a:extLst>
                    <a:ext uri="{9D8B030D-6E8A-4147-A177-3AD203B41FA5}">
                      <a16:colId xmlns:a16="http://schemas.microsoft.com/office/drawing/2014/main" val="3361699652"/>
                    </a:ext>
                  </a:extLst>
                </a:gridCol>
                <a:gridCol w="698375">
                  <a:extLst>
                    <a:ext uri="{9D8B030D-6E8A-4147-A177-3AD203B41FA5}">
                      <a16:colId xmlns:a16="http://schemas.microsoft.com/office/drawing/2014/main" val="3498488686"/>
                    </a:ext>
                  </a:extLst>
                </a:gridCol>
                <a:gridCol w="841564">
                  <a:extLst>
                    <a:ext uri="{9D8B030D-6E8A-4147-A177-3AD203B41FA5}">
                      <a16:colId xmlns:a16="http://schemas.microsoft.com/office/drawing/2014/main" val="4080909384"/>
                    </a:ext>
                  </a:extLst>
                </a:gridCol>
                <a:gridCol w="1899865">
                  <a:extLst>
                    <a:ext uri="{9D8B030D-6E8A-4147-A177-3AD203B41FA5}">
                      <a16:colId xmlns:a16="http://schemas.microsoft.com/office/drawing/2014/main" val="3731101571"/>
                    </a:ext>
                  </a:extLst>
                </a:gridCol>
                <a:gridCol w="4113465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 err="1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티어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이름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레벨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필요 포인트 </a:t>
                      </a:r>
                      <a:b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</a:b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레벨 당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해방 조건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이동속도가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증가하고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공격속도가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32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티어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깨달음 포인트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24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Ⅰ] 3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레벨 습득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치명타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20.0/40.0/60.0%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96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티어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깨달음 포인트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24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Ⅱ] 3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레벨 습득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적에게 주는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8.0/16.0/25.0%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508603"/>
                  </a:ext>
                </a:extLst>
              </a:tr>
              <a:tr h="206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연가심공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티어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깨달음 포인트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24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defTabSz="914400" rtl="0" eaLnBrk="1" latinLnBrk="1" hangingPunct="1">
                        <a:spcAft>
                          <a:spcPts val="600"/>
                        </a:spcAft>
                        <a:buFontTx/>
                        <a:buChar char="-"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Ⅲ] 3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레벨 습득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en-US" altLang="ko-KR" sz="900" b="0" kern="1200" dirty="0">
                          <a:solidFill>
                            <a:srgbClr val="9E7F19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X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 시 듀얼 게이지 </a:t>
                      </a:r>
                      <a:r>
                        <a:rPr lang="en-US" altLang="ko-KR" sz="900" b="0" kern="1200" dirty="0">
                          <a:solidFill>
                            <a:srgbClr val="9E7F19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칸을 소모하여 </a:t>
                      </a: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창끝에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기운이 모이고 다음 사용하는 스킬에 해당 기운을 사용하여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22.0/44.0/66.0%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연가심공은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한 번 사용하면 다른 스탠스로 전환하기 전 까지는 사용할 수 없다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885508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E9BA71-A393-2850-1BD2-4A1BF89A1C58}"/>
              </a:ext>
            </a:extLst>
          </p:cNvPr>
          <p:cNvGrpSpPr/>
          <p:nvPr/>
        </p:nvGrpSpPr>
        <p:grpSpPr>
          <a:xfrm>
            <a:off x="1379538" y="1380428"/>
            <a:ext cx="803802" cy="5271153"/>
            <a:chOff x="1436478" y="1032586"/>
            <a:chExt cx="821072" cy="538440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3449CED-6C4B-A283-8AD2-16FDDCA7E686}"/>
                </a:ext>
              </a:extLst>
            </p:cNvPr>
            <p:cNvGrpSpPr/>
            <p:nvPr/>
          </p:nvGrpSpPr>
          <p:grpSpPr>
            <a:xfrm>
              <a:off x="1847014" y="1763266"/>
              <a:ext cx="0" cy="3878213"/>
              <a:chOff x="5012027" y="2408559"/>
              <a:chExt cx="0" cy="2604344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A30FE72D-0C84-4716-ACAB-9490A833D7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2027" y="2408559"/>
                <a:ext cx="0" cy="617955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74000">
                      <a:schemeClr val="bg1">
                        <a:lumMod val="50000"/>
                        <a:alpha val="50000"/>
                      </a:schemeClr>
                    </a:gs>
                    <a:gs pos="83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66CC6422-61D8-D8B5-FE23-4F74278B1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2027" y="3387729"/>
                <a:ext cx="0" cy="617955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74000">
                      <a:schemeClr val="bg1">
                        <a:lumMod val="50000"/>
                        <a:alpha val="50000"/>
                      </a:schemeClr>
                    </a:gs>
                    <a:gs pos="83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6E14D60F-52C2-7C84-13B0-BC6942CBD5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2027" y="4394948"/>
                <a:ext cx="0" cy="617955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74000">
                      <a:schemeClr val="bg1">
                        <a:lumMod val="50000"/>
                        <a:alpha val="50000"/>
                      </a:schemeClr>
                    </a:gs>
                    <a:gs pos="83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F76D8A54-9F45-0D0B-C113-B7E8815DBB78}"/>
                </a:ext>
              </a:extLst>
            </p:cNvPr>
            <p:cNvGrpSpPr/>
            <p:nvPr/>
          </p:nvGrpSpPr>
          <p:grpSpPr>
            <a:xfrm>
              <a:off x="1436478" y="1032586"/>
              <a:ext cx="821072" cy="947414"/>
              <a:chOff x="1492589" y="1418300"/>
              <a:chExt cx="821072" cy="947414"/>
            </a:xfrm>
          </p:grpSpPr>
          <p:pic>
            <p:nvPicPr>
              <p:cNvPr id="125" name="그림 124" descr="댄스, CG 아트워크, 만화 영화, 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D8859E9-C5B4-F78C-A948-F4FE22001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1562164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C4B04E2B-2DD3-6193-92D5-5A92954240ED}"/>
                  </a:ext>
                </a:extLst>
              </p:cNvPr>
              <p:cNvGrpSpPr/>
              <p:nvPr/>
            </p:nvGrpSpPr>
            <p:grpSpPr>
              <a:xfrm>
                <a:off x="1492589" y="1418300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F45B95E-90B1-6FC9-EF07-918456C39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2E596835-DE24-AEC4-FDAB-3F4C0B90757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28" name="사각형: 둥근 모서리 127">
                    <a:extLst>
                      <a:ext uri="{FF2B5EF4-FFF2-40B4-BE49-F238E27FC236}">
                        <a16:creationId xmlns:a16="http://schemas.microsoft.com/office/drawing/2014/main" id="{72FD606D-717E-97EC-699C-8D87398139C2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7220C402-1087-B39F-B4CF-2DC72028409E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B4079B15-6753-BB08-081E-82FA5B818913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087A4B01-63D5-2646-628A-F321FB9B807E}"/>
                </a:ext>
              </a:extLst>
            </p:cNvPr>
            <p:cNvGrpSpPr/>
            <p:nvPr/>
          </p:nvGrpSpPr>
          <p:grpSpPr>
            <a:xfrm>
              <a:off x="1436478" y="3990582"/>
              <a:ext cx="821072" cy="947414"/>
              <a:chOff x="1492589" y="4376296"/>
              <a:chExt cx="821072" cy="947414"/>
            </a:xfrm>
          </p:grpSpPr>
          <p:pic>
            <p:nvPicPr>
              <p:cNvPr id="98" name="그림 97" descr="댄스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D4186C1-9FFB-E0CB-F195-7524D388D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4521799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9C728B5-2FBD-D0DF-19C1-E520F72E10A8}"/>
                  </a:ext>
                </a:extLst>
              </p:cNvPr>
              <p:cNvGrpSpPr/>
              <p:nvPr/>
            </p:nvGrpSpPr>
            <p:grpSpPr>
              <a:xfrm>
                <a:off x="1492589" y="4376296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55" name="그림 15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2FBE9A3-A8FC-BBE0-D3A4-75789D9E5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5D6D19A8-789D-F7D3-51D8-45172B3224C7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59" name="사각형: 둥근 모서리 158">
                    <a:extLst>
                      <a:ext uri="{FF2B5EF4-FFF2-40B4-BE49-F238E27FC236}">
                        <a16:creationId xmlns:a16="http://schemas.microsoft.com/office/drawing/2014/main" id="{1C83F665-22E4-EB5E-6B60-3F6AED8D40FB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B561ACC3-03D2-93EC-C2BA-6FE3996B6196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58" name="사각형: 둥근 모서리 157">
                  <a:extLst>
                    <a:ext uri="{FF2B5EF4-FFF2-40B4-BE49-F238E27FC236}">
                      <a16:creationId xmlns:a16="http://schemas.microsoft.com/office/drawing/2014/main" id="{930D185F-B6A7-097F-C504-9859AE86CAF3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9F972D-75E7-EFD8-E1F0-043D75F74E16}"/>
                </a:ext>
              </a:extLst>
            </p:cNvPr>
            <p:cNvGrpSpPr/>
            <p:nvPr/>
          </p:nvGrpSpPr>
          <p:grpSpPr>
            <a:xfrm>
              <a:off x="1436478" y="2511582"/>
              <a:ext cx="821072" cy="947414"/>
              <a:chOff x="1492589" y="2897296"/>
              <a:chExt cx="821072" cy="947414"/>
            </a:xfrm>
          </p:grpSpPr>
          <p:pic>
            <p:nvPicPr>
              <p:cNvPr id="102" name="그림 101" descr="댄스, 빛, 예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1B26CD3-B554-3243-9154-A2725C681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3039266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DCAEECF9-0AC6-8DC7-22EF-D9BF68901F65}"/>
                  </a:ext>
                </a:extLst>
              </p:cNvPr>
              <p:cNvGrpSpPr/>
              <p:nvPr/>
            </p:nvGrpSpPr>
            <p:grpSpPr>
              <a:xfrm>
                <a:off x="1492589" y="2897296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49" name="그림 1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BBAB58F-EA23-7117-CB34-90EEA2D08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BB45ACD6-0438-FAC8-B6C2-7389F73B2488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52" name="사각형: 둥근 모서리 151">
                    <a:extLst>
                      <a:ext uri="{FF2B5EF4-FFF2-40B4-BE49-F238E27FC236}">
                        <a16:creationId xmlns:a16="http://schemas.microsoft.com/office/drawing/2014/main" id="{EE491DB5-A3E3-05B4-AC39-BDE8F7CC9DBE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8816ABB9-36B9-DF9C-967C-18C3A2357A9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43F597D0-0BF8-AB44-2DC4-3E914131E79C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9028E8D4-D38C-CF7C-A3D0-EC854ED46B28}"/>
                </a:ext>
              </a:extLst>
            </p:cNvPr>
            <p:cNvGrpSpPr/>
            <p:nvPr/>
          </p:nvGrpSpPr>
          <p:grpSpPr>
            <a:xfrm>
              <a:off x="1436478" y="5469578"/>
              <a:ext cx="821072" cy="947414"/>
              <a:chOff x="1492589" y="5855292"/>
              <a:chExt cx="821072" cy="947414"/>
            </a:xfrm>
          </p:grpSpPr>
          <p:pic>
            <p:nvPicPr>
              <p:cNvPr id="60" name="그림 59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A005454-0DDF-7789-0544-C95D96AAF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5993020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E33C29AF-9F7E-9A5E-03D1-D957B44BE1A0}"/>
                  </a:ext>
                </a:extLst>
              </p:cNvPr>
              <p:cNvGrpSpPr/>
              <p:nvPr/>
            </p:nvGrpSpPr>
            <p:grpSpPr>
              <a:xfrm>
                <a:off x="1492589" y="5855292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62" name="그림 1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6AD4E20-F59A-8F1C-1B14-927C0A661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4D2715BE-3864-0C27-EB59-6AD9B5B3B3D0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65" name="사각형: 둥근 모서리 164">
                    <a:extLst>
                      <a:ext uri="{FF2B5EF4-FFF2-40B4-BE49-F238E27FC236}">
                        <a16:creationId xmlns:a16="http://schemas.microsoft.com/office/drawing/2014/main" id="{21E87D62-9AA0-8FC4-448D-7E6F0BB43616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B18F2D0D-8AFB-9489-1A9E-5C49120B05A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64" name="사각형: 둥근 모서리 163">
                  <a:extLst>
                    <a:ext uri="{FF2B5EF4-FFF2-40B4-BE49-F238E27FC236}">
                      <a16:creationId xmlns:a16="http://schemas.microsoft.com/office/drawing/2014/main" id="{FD33CED6-0383-0539-7BE9-CDB268415F01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65F9382-D08B-6BEF-F9C3-77A6AED3D7A7}"/>
              </a:ext>
            </a:extLst>
          </p:cNvPr>
          <p:cNvSpPr txBox="1"/>
          <p:nvPr/>
        </p:nvSpPr>
        <p:spPr>
          <a:xfrm>
            <a:off x="1379538" y="662199"/>
            <a:ext cx="359874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1T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깨달음 아크패시브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Ⅰ’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연계된 효과를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 연계형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49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2A4-0C45-8BF6-74C9-6E077E0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114E6A-69D8-759F-9351-E9AAD325AAC1}"/>
              </a:ext>
            </a:extLst>
          </p:cNvPr>
          <p:cNvGrpSpPr/>
          <p:nvPr/>
        </p:nvGrpSpPr>
        <p:grpSpPr>
          <a:xfrm>
            <a:off x="1490786" y="4365195"/>
            <a:ext cx="821072" cy="947414"/>
            <a:chOff x="1490786" y="4365195"/>
            <a:chExt cx="821072" cy="947414"/>
          </a:xfrm>
        </p:grpSpPr>
        <p:pic>
          <p:nvPicPr>
            <p:cNvPr id="109" name="그림 108" descr="스크린샷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5A96B51-028B-5584-B67C-403E985F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431" y="4502878"/>
              <a:ext cx="450165" cy="450164"/>
            </a:xfrm>
            <a:prstGeom prst="ellipse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1932059-BD5B-F012-F2DD-8AE64DB4B83F}"/>
                </a:ext>
              </a:extLst>
            </p:cNvPr>
            <p:cNvGrpSpPr/>
            <p:nvPr/>
          </p:nvGrpSpPr>
          <p:grpSpPr>
            <a:xfrm>
              <a:off x="1490786" y="4365195"/>
              <a:ext cx="821072" cy="947414"/>
              <a:chOff x="2426039" y="4921713"/>
              <a:chExt cx="821072" cy="947414"/>
            </a:xfrm>
          </p:grpSpPr>
          <p:pic>
            <p:nvPicPr>
              <p:cNvPr id="12" name="그림 1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7C59DC4-87A4-303D-3A5E-59DC90365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2426039" y="4921713"/>
                <a:ext cx="821072" cy="763696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D12A1BFB-71D8-5F74-606B-6CD9A5BAC169}"/>
                  </a:ext>
                </a:extLst>
              </p:cNvPr>
              <p:cNvSpPr/>
              <p:nvPr/>
            </p:nvSpPr>
            <p:spPr>
              <a:xfrm>
                <a:off x="2612363" y="5478416"/>
                <a:ext cx="448426" cy="232902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3A1D5D-2D12-C8CA-48AD-D6EC5D1C8519}"/>
                  </a:ext>
                </a:extLst>
              </p:cNvPr>
              <p:cNvSpPr txBox="1"/>
              <p:nvPr/>
            </p:nvSpPr>
            <p:spPr>
              <a:xfrm>
                <a:off x="2769250" y="5533312"/>
                <a:ext cx="13465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8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4BC1849-DCD8-E180-71ED-D4A7FE872D67}"/>
                  </a:ext>
                </a:extLst>
              </p:cNvPr>
              <p:cNvSpPr/>
              <p:nvPr/>
            </p:nvSpPr>
            <p:spPr>
              <a:xfrm>
                <a:off x="2562991" y="567734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Lv.5/5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E509C8-DECF-5B9B-690F-0C71DE6F94B9}"/>
              </a:ext>
            </a:extLst>
          </p:cNvPr>
          <p:cNvGrpSpPr/>
          <p:nvPr/>
        </p:nvGrpSpPr>
        <p:grpSpPr>
          <a:xfrm>
            <a:off x="1490786" y="2886689"/>
            <a:ext cx="821072" cy="947414"/>
            <a:chOff x="1490786" y="2886689"/>
            <a:chExt cx="821072" cy="947414"/>
          </a:xfrm>
        </p:grpSpPr>
        <p:pic>
          <p:nvPicPr>
            <p:cNvPr id="113" name="그림 112" descr="무기, 냉병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269BA38-30FF-F75F-8AA3-F21C0D63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431" y="3032144"/>
              <a:ext cx="450165" cy="450164"/>
            </a:xfrm>
            <a:prstGeom prst="ellipse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D26655-9931-B14C-8BBC-4052530577E9}"/>
                </a:ext>
              </a:extLst>
            </p:cNvPr>
            <p:cNvGrpSpPr/>
            <p:nvPr/>
          </p:nvGrpSpPr>
          <p:grpSpPr>
            <a:xfrm>
              <a:off x="1490786" y="2886689"/>
              <a:ext cx="821072" cy="947414"/>
              <a:chOff x="2426039" y="4921713"/>
              <a:chExt cx="821072" cy="947414"/>
            </a:xfrm>
          </p:grpSpPr>
          <p:pic>
            <p:nvPicPr>
              <p:cNvPr id="6" name="그림 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C66C201-287F-84DE-9EAA-AEECD9AB3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2426039" y="4921713"/>
                <a:ext cx="821072" cy="763696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7FEC299-336E-49AC-E4BC-D07DAFA44370}"/>
                  </a:ext>
                </a:extLst>
              </p:cNvPr>
              <p:cNvSpPr/>
              <p:nvPr/>
            </p:nvSpPr>
            <p:spPr>
              <a:xfrm>
                <a:off x="2612363" y="5478416"/>
                <a:ext cx="448426" cy="232902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7BA70D-024F-79B5-3BEC-798AAB551F4A}"/>
                  </a:ext>
                </a:extLst>
              </p:cNvPr>
              <p:cNvSpPr txBox="1"/>
              <p:nvPr/>
            </p:nvSpPr>
            <p:spPr>
              <a:xfrm>
                <a:off x="2769250" y="5533312"/>
                <a:ext cx="1346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8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4BCF3EA4-EA86-056A-CB27-2C212B396FBC}"/>
                  </a:ext>
                </a:extLst>
              </p:cNvPr>
              <p:cNvSpPr/>
              <p:nvPr/>
            </p:nvSpPr>
            <p:spPr>
              <a:xfrm>
                <a:off x="2562991" y="567734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Lv.5/5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8DC72-375B-95CC-DBFF-C75C5DA11B6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A6800D-FF84-01B3-503F-CBBBF3664BE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05E054-A969-C678-E1C3-5DB5EA20CD9B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FCDDD2-BA6B-900E-272E-DA8A2EC7C3C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E22F7D-F26F-231E-4B55-02F0F3F2CEA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230AE6-4D1F-8AF3-A0F4-032A443092D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비연계형 효과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99A635-72FB-2F29-C45E-E3118231B771}"/>
              </a:ext>
            </a:extLst>
          </p:cNvPr>
          <p:cNvGraphicFramePr>
            <a:graphicFrameLocks noGrp="1"/>
          </p:cNvGraphicFramePr>
          <p:nvPr/>
        </p:nvGraphicFramePr>
        <p:xfrm>
          <a:off x="3516294" y="4397363"/>
          <a:ext cx="6779107" cy="10651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11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226799707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498488686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4080909384"/>
                    </a:ext>
                  </a:extLst>
                </a:gridCol>
                <a:gridCol w="401400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 err="1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티어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이름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레벨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필요 포인트 </a:t>
                      </a:r>
                      <a:b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</a:b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레벨 당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5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이동속도가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증가하고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공격속도가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92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치명타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20.0/40.0/60.0%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96914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1C64A1-8EEB-6218-125A-BB6FE9E7AF1C}"/>
              </a:ext>
            </a:extLst>
          </p:cNvPr>
          <p:cNvGrpSpPr/>
          <p:nvPr/>
        </p:nvGrpSpPr>
        <p:grpSpPr>
          <a:xfrm>
            <a:off x="2361741" y="3723441"/>
            <a:ext cx="601504" cy="1777548"/>
            <a:chOff x="2699492" y="3990582"/>
            <a:chExt cx="821072" cy="24264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35B84D-7478-4288-CBE4-9E9BCF9089AF}"/>
                </a:ext>
              </a:extLst>
            </p:cNvPr>
            <p:cNvGrpSpPr/>
            <p:nvPr/>
          </p:nvGrpSpPr>
          <p:grpSpPr>
            <a:xfrm>
              <a:off x="2699492" y="5469578"/>
              <a:ext cx="821072" cy="947414"/>
              <a:chOff x="1490786" y="4365195"/>
              <a:chExt cx="821072" cy="947414"/>
            </a:xfrm>
          </p:grpSpPr>
          <p:pic>
            <p:nvPicPr>
              <p:cNvPr id="26" name="그림 25" descr="스크린샷, 예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C263825-F91E-976B-8763-5D1D99ADD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0431" y="4502878"/>
                <a:ext cx="450165" cy="450164"/>
              </a:xfrm>
              <a:prstGeom prst="ellipse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6D6F819-DA6B-C67F-81F8-5118E1B7475B}"/>
                  </a:ext>
                </a:extLst>
              </p:cNvPr>
              <p:cNvGrpSpPr/>
              <p:nvPr/>
            </p:nvGrpSpPr>
            <p:grpSpPr>
              <a:xfrm>
                <a:off x="1490786" y="4365195"/>
                <a:ext cx="821072" cy="947414"/>
                <a:chOff x="2426039" y="4921713"/>
                <a:chExt cx="821072" cy="947414"/>
              </a:xfrm>
            </p:grpSpPr>
            <p:pic>
              <p:nvPicPr>
                <p:cNvPr id="28" name="그림 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0B5853A-FD07-7314-FD83-8A05989A09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426039" y="4921713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BE79C2C0-1BA0-59E9-7BBB-5A378DCC540E}"/>
                    </a:ext>
                  </a:extLst>
                </p:cNvPr>
                <p:cNvSpPr/>
                <p:nvPr/>
              </p:nvSpPr>
              <p:spPr>
                <a:xfrm>
                  <a:off x="2612363" y="5478416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8D50BB-4B89-5BE1-8979-F85FCE7801C3}"/>
                    </a:ext>
                  </a:extLst>
                </p:cNvPr>
                <p:cNvSpPr txBox="1"/>
                <p:nvPr/>
              </p:nvSpPr>
              <p:spPr>
                <a:xfrm>
                  <a:off x="2765461" y="5531848"/>
                  <a:ext cx="142231" cy="1260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6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A2905E85-9606-2C34-821C-707B67C4D232}"/>
                    </a:ext>
                  </a:extLst>
                </p:cNvPr>
                <p:cNvSpPr/>
                <p:nvPr/>
              </p:nvSpPr>
              <p:spPr>
                <a:xfrm>
                  <a:off x="2562991" y="5677345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Lv.5/5</a:t>
                  </a:r>
                  <a:endParaRPr lang="ko-KR" altLang="en-US" sz="6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A357846-C820-4A6D-6659-0B8D732F0AA6}"/>
                </a:ext>
              </a:extLst>
            </p:cNvPr>
            <p:cNvGrpSpPr/>
            <p:nvPr/>
          </p:nvGrpSpPr>
          <p:grpSpPr>
            <a:xfrm>
              <a:off x="2699492" y="3990582"/>
              <a:ext cx="821072" cy="947414"/>
              <a:chOff x="1490786" y="2886689"/>
              <a:chExt cx="821072" cy="947414"/>
            </a:xfrm>
          </p:grpSpPr>
          <p:pic>
            <p:nvPicPr>
              <p:cNvPr id="18" name="그림 17" descr="무기, 냉병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74B9F6B-B811-79F7-4EFF-99684200B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0431" y="3032144"/>
                <a:ext cx="450165" cy="450164"/>
              </a:xfrm>
              <a:prstGeom prst="ellipse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41A7E8A-E309-EC41-FC90-D4B33BDA75D5}"/>
                  </a:ext>
                </a:extLst>
              </p:cNvPr>
              <p:cNvGrpSpPr/>
              <p:nvPr/>
            </p:nvGrpSpPr>
            <p:grpSpPr>
              <a:xfrm>
                <a:off x="1490786" y="2886689"/>
                <a:ext cx="821072" cy="947414"/>
                <a:chOff x="2426039" y="4921713"/>
                <a:chExt cx="821072" cy="947414"/>
              </a:xfrm>
            </p:grpSpPr>
            <p:pic>
              <p:nvPicPr>
                <p:cNvPr id="20" name="그림 1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730E4BE-8741-7C84-2C22-9FB258053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426039" y="4921713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AAEC3E01-E39F-C94D-D5BD-06CB43932EFB}"/>
                    </a:ext>
                  </a:extLst>
                </p:cNvPr>
                <p:cNvSpPr/>
                <p:nvPr/>
              </p:nvSpPr>
              <p:spPr>
                <a:xfrm>
                  <a:off x="2612363" y="5478416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85E0A9-9FD2-D94C-5948-7395F53B61F2}"/>
                    </a:ext>
                  </a:extLst>
                </p:cNvPr>
                <p:cNvSpPr txBox="1"/>
                <p:nvPr/>
              </p:nvSpPr>
              <p:spPr>
                <a:xfrm>
                  <a:off x="2765462" y="5531848"/>
                  <a:ext cx="142231" cy="1260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6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A8D7BBD4-5F10-28D3-2E6F-36D74C797A5A}"/>
                    </a:ext>
                  </a:extLst>
                </p:cNvPr>
                <p:cNvSpPr/>
                <p:nvPr/>
              </p:nvSpPr>
              <p:spPr>
                <a:xfrm>
                  <a:off x="2562991" y="5677345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Lv.5/5</a:t>
                  </a:r>
                  <a:endParaRPr lang="ko-KR" altLang="en-US" sz="6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C4991DA-311B-D0CC-CBB3-45C9DA83E5E7}"/>
              </a:ext>
            </a:extLst>
          </p:cNvPr>
          <p:cNvSpPr txBox="1"/>
          <p:nvPr/>
        </p:nvSpPr>
        <p:spPr>
          <a:xfrm>
            <a:off x="3337586" y="3860659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자유형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73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7600-72CE-8989-9573-8DD30452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10B39E0D-B36F-8540-F9E2-670184992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80641"/>
              </p:ext>
            </p:extLst>
          </p:nvPr>
        </p:nvGraphicFramePr>
        <p:xfrm>
          <a:off x="1379538" y="4933677"/>
          <a:ext cx="9674542" cy="1622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4382">
                  <a:extLst>
                    <a:ext uri="{9D8B030D-6E8A-4147-A177-3AD203B41FA5}">
                      <a16:colId xmlns:a16="http://schemas.microsoft.com/office/drawing/2014/main" val="3257335374"/>
                    </a:ext>
                  </a:extLst>
                </a:gridCol>
                <a:gridCol w="4328160">
                  <a:extLst>
                    <a:ext uri="{9D8B030D-6E8A-4147-A177-3AD203B41FA5}">
                      <a16:colId xmlns:a16="http://schemas.microsoft.com/office/drawing/2014/main" val="41234027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35510084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12905"/>
                  </a:ext>
                </a:extLst>
              </a:tr>
              <a:tr h="318347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높습니다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초보자가 다루기 어렵습니다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47615"/>
                  </a:ext>
                </a:extLst>
              </a:tr>
              <a:tr h="382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피해량이 높은 스킬과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유틸성이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높은 스킬이 나뉘어 있어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따른 대처를 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담당하는 주력 스킬들의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쿨타임이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길어 신중하게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93053"/>
                  </a:ext>
                </a:extLst>
              </a:tr>
              <a:tr h="316800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초보자도 다루기 쉽습니다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낮습니다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0636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순서에 얽매이지 않고 자유롭게 스킬을 사용할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최대한 높이기 위해서는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능력이 높은 스킬도 공격용으로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9061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EBB320B-0704-098E-A49A-3CF41E4B871B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72E1565-F983-0051-8688-05AFDF15B20E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깨달음 효과 비교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7621DF1-4876-11E5-9DF9-7E4FF6A7A1B1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9FDF03B-B704-6704-51D2-2AFB46A125D3}"/>
              </a:ext>
            </a:extLst>
          </p:cNvPr>
          <p:cNvGrpSpPr/>
          <p:nvPr/>
        </p:nvGrpSpPr>
        <p:grpSpPr>
          <a:xfrm>
            <a:off x="2093297" y="895230"/>
            <a:ext cx="1116849" cy="342129"/>
            <a:chOff x="2512169" y="5341125"/>
            <a:chExt cx="1808352" cy="553960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91A7612C-3514-D9F1-10E9-F0AA318AB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125" name="그림 124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93276951-9F39-94E6-061B-CE0B3751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126" name="그림 125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3957DF17-3680-DD49-DED4-08AC0996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B50B60C-A728-50A0-0ED7-3C88315D0A4B}"/>
              </a:ext>
            </a:extLst>
          </p:cNvPr>
          <p:cNvGrpSpPr/>
          <p:nvPr/>
        </p:nvGrpSpPr>
        <p:grpSpPr>
          <a:xfrm>
            <a:off x="8318804" y="1547335"/>
            <a:ext cx="1116140" cy="342402"/>
            <a:chOff x="7156049" y="5340685"/>
            <a:chExt cx="1807200" cy="554400"/>
          </a:xfrm>
        </p:grpSpPr>
        <p:pic>
          <p:nvPicPr>
            <p:cNvPr id="128" name="그림 127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4F67F837-DA67-32DD-62C5-39DDFDAE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129" name="그림 128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80D4ECA0-36C8-F87B-8B3B-6F81C658C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130" name="그림 129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D10E8B2A-46F9-1853-83EC-FE4D9B9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FAB6508-D244-D60D-64D1-E7984346456D}"/>
              </a:ext>
            </a:extLst>
          </p:cNvPr>
          <p:cNvGrpSpPr/>
          <p:nvPr/>
        </p:nvGrpSpPr>
        <p:grpSpPr>
          <a:xfrm>
            <a:off x="8318804" y="720085"/>
            <a:ext cx="1116851" cy="342130"/>
            <a:chOff x="2512169" y="5341125"/>
            <a:chExt cx="1808352" cy="553960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9483BBFE-46DC-57EA-0356-47A397C52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133" name="그림 1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220D5B9D-4C20-C453-81B4-C88308ABC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134" name="그림 1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BDD9E63B-E4BB-1E17-49FC-177AD104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D2530232-D7EE-3516-ED46-0566F5A223D5}"/>
              </a:ext>
            </a:extLst>
          </p:cNvPr>
          <p:cNvSpPr txBox="1"/>
          <p:nvPr/>
        </p:nvSpPr>
        <p:spPr>
          <a:xfrm>
            <a:off x="1531476" y="1940529"/>
            <a:ext cx="1202252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스탠스만 사용 가능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난이도 낮음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CF541EC-3D1A-2AE5-1CD4-C5BB7952815F}"/>
              </a:ext>
            </a:extLst>
          </p:cNvPr>
          <p:cNvSpPr txBox="1"/>
          <p:nvPr/>
        </p:nvSpPr>
        <p:spPr>
          <a:xfrm>
            <a:off x="9868980" y="1765384"/>
            <a:ext cx="1455527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스킬의 높은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대미지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비중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난이도  보통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08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데이터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C0BB-C10E-9F5B-1218-0EC08ED9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EE5FA3-982E-5437-61C3-BFD51BF1BAFA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8B309-066D-A0FC-1E62-BECED4E82FC1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C7DE-F58F-E9FF-3D42-E0463BDF3BC5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8E7E6-8A3F-2D73-116A-FF332FD24FB1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570590-D659-EA31-1EA8-8408783B3B37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8CC38-C321-040F-23D1-109AD0F6797F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9D6866-0162-F873-48AE-E9AE67AEB49B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7725D9C-EFA7-B262-8FF8-FA44B3419EDA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AF180AA-58F6-CA8D-5BD2-97147530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DC9ACDD-D94F-8B16-BE22-7C7B61D6BAB4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EF3D29-CBA9-4F89-58F6-E6BF2325A95C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90A7831-C841-664C-D77F-84BFB4254079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B9C93CF-861A-8706-6A42-C8874268A887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83885AF-9E0C-FA6C-3F2C-1FE260791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4283-7BB9-0C4C-2518-5ECEB4B6D277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149AF7-37BD-4744-4227-D5630756E45D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949F616-93C9-6614-527F-B12F21533D14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4D52262-E983-AB0E-496E-7A5996824F50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9B2F2-F8CE-132F-4842-0DB11CA4B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8BFADF-18F1-3E95-2DC7-5531D472F0EF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AADD0-7171-F5EE-688A-410F1AE4BD3F}"/>
              </a:ext>
            </a:extLst>
          </p:cNvPr>
          <p:cNvSpPr txBox="1"/>
          <p:nvPr/>
        </p:nvSpPr>
        <p:spPr>
          <a:xfrm>
            <a:off x="1379538" y="4127277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컨셉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04D750-9B58-34DA-34FF-20C799DAE450}"/>
              </a:ext>
            </a:extLst>
          </p:cNvPr>
          <p:cNvSpPr txBox="1"/>
          <p:nvPr/>
        </p:nvSpPr>
        <p:spPr>
          <a:xfrm>
            <a:off x="2445829" y="4140525"/>
            <a:ext cx="226183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rgbClr val="404040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창을 다양하게 활용하며 전장을 꿰뚫는 무도가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rgbClr val="404040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CB87910-59B4-C93F-E4B5-884CAD6558DF}"/>
              </a:ext>
            </a:extLst>
          </p:cNvPr>
          <p:cNvCxnSpPr>
            <a:cxnSpLocks/>
          </p:cNvCxnSpPr>
          <p:nvPr/>
        </p:nvCxnSpPr>
        <p:spPr>
          <a:xfrm>
            <a:off x="2445829" y="4391068"/>
            <a:ext cx="2243011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rgbClr val="7F7F7F">
                    <a:alpha val="50000"/>
                  </a:srgbClr>
                </a:gs>
                <a:gs pos="16000">
                  <a:schemeClr val="bg1">
                    <a:lumMod val="50000"/>
                    <a:alpha val="70000"/>
                  </a:schemeClr>
                </a:gs>
                <a:gs pos="74000">
                  <a:schemeClr val="bg1">
                    <a:lumMod val="50000"/>
                    <a:alpha val="3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F551D-C044-FDE0-0E02-6FCD82C5D896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EB5AE6B-2DED-58E8-91D4-0DBA7A1347A6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A0847B5-A309-2FD7-431A-249E9C802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EC7B15-4012-EE56-87E3-BBC466F3A5B8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A5B510-B25C-891C-4F72-2CFDB59322BC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0721AC-4192-DE2B-57C8-F5D6974C6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9130C0-6FB8-D7CF-56C3-2A3EAFCF8DDD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54463A-EFE2-5AE5-D0B3-E5FEEA465094}"/>
              </a:ext>
            </a:extLst>
          </p:cNvPr>
          <p:cNvSpPr txBox="1"/>
          <p:nvPr/>
        </p:nvSpPr>
        <p:spPr>
          <a:xfrm>
            <a:off x="2445829" y="4304085"/>
            <a:ext cx="226183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rgbClr val="404040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창을 다양하게 활용하며 전장을 꿰뚫는 무도가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rgbClr val="404040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7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4235-1AE3-40A1-6C4C-3966542E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A38EC5-C582-05A6-FD1D-DCC5D0578C07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E17D9E-4BB0-C8F9-4521-302DB222C2B0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102010-80E3-4C6B-3025-813D4EF5BBB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9C6C3-C5B9-BF4B-16EE-7A7FD7826ADB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1A2BB9-5041-51F2-59EB-E4D44820DCB3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FCC3DC-04E5-9C35-99CC-ADD0915BCC1E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62372-F71C-917D-846A-C496C1B741D5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056C36-DF43-BDA0-FABC-C551214CF7E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7357722-DFF6-B9FD-DB5F-90D63E1F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7F46DC-5D06-D0E0-C209-02BFF8870C73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64FE8-22AB-1A62-B1F0-0403F094BB6E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B7CDE0-2201-20A9-52EA-2B4C7D54DDFE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348C567-40AD-B96A-EAF6-3C038E5C9829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6E375C-F7F1-E391-21F4-E12E1548C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951B54-89FA-2508-2CE3-2DD8691A77C3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44339-E151-BE3D-76D2-7568B6356FA4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52526E-577D-C360-E778-ACF813E5BB61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32B1C5D-F601-8C36-C299-BB0F9A586E0A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0404F4D-3BF4-28DC-608F-14E6926D9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B9A197-5101-9061-2269-8AC2CE3F24A8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2A9780-147E-4D6D-A3E0-77D27E7EB682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02626B5-E7D2-C264-B908-60536A1AAA6C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EC390A-2327-F3F7-C8C2-C8958D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512E5E-539A-729C-86BB-D19D517369B4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7F3976-7E2D-7207-396B-A08533AFC042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CFFA6BA-02AC-5FED-01A7-D62999C37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EA52E0-380A-A85E-5E94-9CE11FC4DD12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2B94F1-638F-4ED6-9001-D0FD052EB6D2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27277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318B1E-BC61-5F58-A442-5F1FCF6CC8B6}"/>
                </a:ext>
              </a:extLst>
            </p:cNvPr>
            <p:cNvSpPr txBox="1"/>
            <p:nvPr/>
          </p:nvSpPr>
          <p:spPr>
            <a:xfrm>
              <a:off x="1379538" y="4127277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AA1E77-9FC5-B17D-B2F8-80F1158A09D0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50543"/>
              <a:chOff x="2445829" y="4140525"/>
              <a:chExt cx="2261838" cy="25054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379C1C7-8ABA-C271-6CA6-F4ED63AE7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23F4825-6438-F8B4-5B8A-7FADD9F0E689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609223-0E59-7C53-727A-981D0EA9E13D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bg1">
                            <a:lumMod val="50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50800">
                      <a:solidFill>
                        <a:schemeClr val="bg1">
                          <a:lumMod val="50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8A2E39-E49E-7F03-C8AA-A0363CCE2FD2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688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472013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84578"/>
              </p:ext>
            </p:extLst>
          </p:nvPr>
        </p:nvGraphicFramePr>
        <p:xfrm>
          <a:off x="1379538" y="3688775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050272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440682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191233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362907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E7A292-0329-AF50-22FF-00D4CACAD835}"/>
              </a:ext>
            </a:extLst>
          </p:cNvPr>
          <p:cNvGrpSpPr/>
          <p:nvPr/>
        </p:nvGrpSpPr>
        <p:grpSpPr>
          <a:xfrm>
            <a:off x="1379538" y="644527"/>
            <a:ext cx="10585450" cy="1416955"/>
            <a:chOff x="1379538" y="644527"/>
            <a:chExt cx="10585450" cy="1416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4DB849-4F49-9CCB-D0AC-688CD470C051}"/>
                </a:ext>
              </a:extLst>
            </p:cNvPr>
            <p:cNvSpPr/>
            <p:nvPr/>
          </p:nvSpPr>
          <p:spPr>
            <a:xfrm>
              <a:off x="1379538" y="644527"/>
              <a:ext cx="10585450" cy="141695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6729406" cy="1303184"/>
              <a:chOff x="2192406" y="666232"/>
              <a:chExt cx="6729406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6729406" cy="519596"/>
                <a:chOff x="1523341" y="1181604"/>
                <a:chExt cx="6729406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672940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변경에 대한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6EFFE1-564E-E1DC-22ED-15A1616B9DA4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5913F1-F802-B2E3-8A82-D3FF45A36596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6DFC491-8E56-66FE-B645-ADB1348240EB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B4A661-BD7B-5EDD-6800-01BBF0566097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913019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5D231-0DD2-450F-AFEF-755D96D3B821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F0F81-0CE5-2E0A-A324-9AAF327CE43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게이지</a:t>
            </a:r>
          </a:p>
        </p:txBody>
      </p: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9BCA31-DD8D-6440-9A13-A39AAB817873}"/>
              </a:ext>
            </a:extLst>
          </p:cNvPr>
          <p:cNvSpPr/>
          <p:nvPr/>
        </p:nvSpPr>
        <p:spPr>
          <a:xfrm>
            <a:off x="1152000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CF9EF-B95A-9ED6-899B-2D6E259D43DE}"/>
              </a:ext>
            </a:extLst>
          </p:cNvPr>
          <p:cNvSpPr/>
          <p:nvPr/>
        </p:nvSpPr>
        <p:spPr>
          <a:xfrm>
            <a:off x="1379537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73476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001CBB-B3AF-EE81-5579-6D0E2E4098B7}"/>
              </a:ext>
            </a:extLst>
          </p:cNvPr>
          <p:cNvGrpSpPr/>
          <p:nvPr/>
        </p:nvGrpSpPr>
        <p:grpSpPr>
          <a:xfrm>
            <a:off x="1523342" y="1129691"/>
            <a:ext cx="6440022" cy="1334272"/>
            <a:chOff x="1632725" y="2224447"/>
            <a:chExt cx="6440022" cy="13342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4FB2F8-9902-35E7-894C-BDDB6DFCD8C8}"/>
                </a:ext>
              </a:extLst>
            </p:cNvPr>
            <p:cNvGrpSpPr/>
            <p:nvPr/>
          </p:nvGrpSpPr>
          <p:grpSpPr>
            <a:xfrm>
              <a:off x="1632725" y="2224447"/>
              <a:ext cx="3056944" cy="262800"/>
              <a:chOff x="1534226" y="2236801"/>
              <a:chExt cx="3056944" cy="2628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E471287-DAFD-01C0-A1CB-881A234F75BB}"/>
                  </a:ext>
                </a:extLst>
              </p:cNvPr>
              <p:cNvSpPr/>
              <p:nvPr/>
            </p:nvSpPr>
            <p:spPr>
              <a:xfrm>
                <a:off x="1534226" y="2236801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2D4E42-671D-5395-F329-3706303A76B4}"/>
                  </a:ext>
                </a:extLst>
              </p:cNvPr>
              <p:cNvSpPr txBox="1"/>
              <p:nvPr/>
            </p:nvSpPr>
            <p:spPr>
              <a:xfrm>
                <a:off x="1850026" y="2252785"/>
                <a:ext cx="2425343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가운데의 무기가 아래로 내려가며 사라진다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925EC-805E-F316-0F70-005920FB968D}"/>
                </a:ext>
              </a:extLst>
            </p:cNvPr>
            <p:cNvGrpSpPr/>
            <p:nvPr/>
          </p:nvGrpSpPr>
          <p:grpSpPr>
            <a:xfrm>
              <a:off x="1879073" y="2633246"/>
              <a:ext cx="2564248" cy="925473"/>
              <a:chOff x="1830445" y="2619735"/>
              <a:chExt cx="2564248" cy="92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C404F23-DE90-C1C3-9D67-B1199F954CF5}"/>
                  </a:ext>
                </a:extLst>
              </p:cNvPr>
              <p:cNvGrpSpPr/>
              <p:nvPr/>
            </p:nvGrpSpPr>
            <p:grpSpPr>
              <a:xfrm>
                <a:off x="1830445" y="2639501"/>
                <a:ext cx="936784" cy="885940"/>
                <a:chOff x="7012614" y="1411609"/>
                <a:chExt cx="936784" cy="885940"/>
              </a:xfrm>
            </p:grpSpPr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D3A52E2C-9B66-AC7D-C3E6-E089A5464B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7183621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107D98F-AA85-365B-52B1-7062DCB3118A}"/>
                    </a:ext>
                  </a:extLst>
                </p:cNvPr>
                <p:cNvGrpSpPr/>
                <p:nvPr/>
              </p:nvGrpSpPr>
              <p:grpSpPr>
                <a:xfrm>
                  <a:off x="7012614" y="1509910"/>
                  <a:ext cx="936784" cy="787639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53E598E-26A1-10F8-8787-E8DE9884C4E2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56" name="막힌 원호 55">
                      <a:extLst>
                        <a:ext uri="{FF2B5EF4-FFF2-40B4-BE49-F238E27FC236}">
                          <a16:creationId xmlns:a16="http://schemas.microsoft.com/office/drawing/2014/main" id="{E681894A-0AA3-6174-4E81-221F9D5E5908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7" name="막힌 원호 56">
                      <a:extLst>
                        <a:ext uri="{FF2B5EF4-FFF2-40B4-BE49-F238E27FC236}">
                          <a16:creationId xmlns:a16="http://schemas.microsoft.com/office/drawing/2014/main" id="{6202EA3E-72A3-BA94-A190-9F7123534AE2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55" name="막힌 원호 54">
                    <a:extLst>
                      <a:ext uri="{FF2B5EF4-FFF2-40B4-BE49-F238E27FC236}">
                        <a16:creationId xmlns:a16="http://schemas.microsoft.com/office/drawing/2014/main" id="{C075CD0A-98E1-F405-F11E-F80780D1EFC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E1492E-6EDC-EBDC-3DD6-BBC97C81E497}"/>
                  </a:ext>
                </a:extLst>
              </p:cNvPr>
              <p:cNvGrpSpPr/>
              <p:nvPr/>
            </p:nvGrpSpPr>
            <p:grpSpPr>
              <a:xfrm>
                <a:off x="3457906" y="2619735"/>
                <a:ext cx="936787" cy="925473"/>
                <a:chOff x="8229534" y="1372076"/>
                <a:chExt cx="936787" cy="925473"/>
              </a:xfrm>
            </p:grpSpPr>
            <p:pic>
              <p:nvPicPr>
                <p:cNvPr id="42" name="Picture 4">
                  <a:extLst>
                    <a:ext uri="{FF2B5EF4-FFF2-40B4-BE49-F238E27FC236}">
                      <a16:creationId xmlns:a16="http://schemas.microsoft.com/office/drawing/2014/main" id="{446D392B-C9EA-882B-9DA0-C442BB921C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8382878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5D7D61C-4B07-146E-912F-F6BA260AD3F0}"/>
                    </a:ext>
                  </a:extLst>
                </p:cNvPr>
                <p:cNvGrpSpPr/>
                <p:nvPr/>
              </p:nvGrpSpPr>
              <p:grpSpPr>
                <a:xfrm>
                  <a:off x="8229534" y="1509911"/>
                  <a:ext cx="936787" cy="787638"/>
                  <a:chOff x="5019551" y="1541330"/>
                  <a:chExt cx="1172248" cy="985610"/>
                </a:xfrm>
              </p:grpSpPr>
              <p:pic>
                <p:nvPicPr>
                  <p:cNvPr id="46" name="Picture 4">
                    <a:extLst>
                      <a:ext uri="{FF2B5EF4-FFF2-40B4-BE49-F238E27FC236}">
                        <a16:creationId xmlns:a16="http://schemas.microsoft.com/office/drawing/2014/main" id="{BC7528A9-790A-1F10-66E5-D71E2C266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116" t="7448" r="4705" b="69892"/>
                  <a:stretch/>
                </p:blipFill>
                <p:spPr bwMode="auto">
                  <a:xfrm rot="3571924" flipH="1">
                    <a:off x="5472955" y="1868942"/>
                    <a:ext cx="441121" cy="577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4AE46B81-D56E-CBF0-DC41-CE02E797DE44}"/>
                      </a:ext>
                    </a:extLst>
                  </p:cNvPr>
                  <p:cNvGrpSpPr/>
                  <p:nvPr/>
                </p:nvGrpSpPr>
                <p:grpSpPr>
                  <a:xfrm>
                    <a:off x="5019551" y="1541330"/>
                    <a:ext cx="1172248" cy="985610"/>
                    <a:chOff x="7511207" y="1782480"/>
                    <a:chExt cx="2133090" cy="1793473"/>
                  </a:xfrm>
                  <a:solidFill>
                    <a:srgbClr val="BD9C7C"/>
                  </a:solidFill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B92D1950-48F0-F960-6FB1-8D7DBAB74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80"/>
                      <a:ext cx="2133090" cy="1682337"/>
                      <a:chOff x="7511207" y="1782480"/>
                      <a:chExt cx="2133090" cy="1682337"/>
                    </a:xfrm>
                    <a:grpFill/>
                  </p:grpSpPr>
                  <p:sp>
                    <p:nvSpPr>
                      <p:cNvPr id="50" name="막힌 원호 49">
                        <a:extLst>
                          <a:ext uri="{FF2B5EF4-FFF2-40B4-BE49-F238E27FC236}">
                            <a16:creationId xmlns:a16="http://schemas.microsoft.com/office/drawing/2014/main" id="{32B56C67-2850-FB81-AC7E-2F1ACA0E9D9F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1" name="막힌 원호 50">
                        <a:extLst>
                          <a:ext uri="{FF2B5EF4-FFF2-40B4-BE49-F238E27FC236}">
                            <a16:creationId xmlns:a16="http://schemas.microsoft.com/office/drawing/2014/main" id="{892F4105-DB24-0786-C89A-82CFFB9010C3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49" name="막힌 원호 48">
                      <a:extLst>
                        <a:ext uri="{FF2B5EF4-FFF2-40B4-BE49-F238E27FC236}">
                          <a16:creationId xmlns:a16="http://schemas.microsoft.com/office/drawing/2014/main" id="{159B383E-5C5A-08D3-B457-28E8F3A50DE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59EE19CA-29A3-1C36-6E94-9968DB6F5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231" y="1689769"/>
                  <a:ext cx="0" cy="4188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4DC2B55E-7322-8B45-E4CC-9EB77C0D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7110" y="1372076"/>
                  <a:ext cx="0" cy="39732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F31F6EC7-81D6-87CF-53A1-537579CEB099}"/>
                  </a:ext>
                </a:extLst>
              </p:cNvPr>
              <p:cNvSpPr/>
              <p:nvPr/>
            </p:nvSpPr>
            <p:spPr>
              <a:xfrm>
                <a:off x="2977920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C09D27-A012-3D5F-8C96-1CD819BCCF95}"/>
                </a:ext>
              </a:extLst>
            </p:cNvPr>
            <p:cNvGrpSpPr/>
            <p:nvPr/>
          </p:nvGrpSpPr>
          <p:grpSpPr>
            <a:xfrm>
              <a:off x="5015803" y="2224447"/>
              <a:ext cx="3056944" cy="262800"/>
              <a:chOff x="4721234" y="2145315"/>
              <a:chExt cx="3056944" cy="262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49F0512-F9AF-765E-F06C-A8B65E6E1B71}"/>
                  </a:ext>
                </a:extLst>
              </p:cNvPr>
              <p:cNvSpPr/>
              <p:nvPr/>
            </p:nvSpPr>
            <p:spPr>
              <a:xfrm>
                <a:off x="4721234" y="2145315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3F1397-54CA-82FE-5E9F-D7C8F18E06C7}"/>
                  </a:ext>
                </a:extLst>
              </p:cNvPr>
              <p:cNvSpPr txBox="1"/>
              <p:nvPr/>
            </p:nvSpPr>
            <p:spPr>
              <a:xfrm>
                <a:off x="5142031" y="2161299"/>
                <a:ext cx="22153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변경된 스탠스에서 사용하는 무기가 올라온다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923FA7-5557-2E77-3C40-E5E64CE7BCD8}"/>
                </a:ext>
              </a:extLst>
            </p:cNvPr>
            <p:cNvGrpSpPr/>
            <p:nvPr/>
          </p:nvGrpSpPr>
          <p:grpSpPr>
            <a:xfrm>
              <a:off x="5262151" y="2697571"/>
              <a:ext cx="2564248" cy="839706"/>
              <a:chOff x="5515329" y="2662618"/>
              <a:chExt cx="2564248" cy="83970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AD690D-5CCE-0605-EAD4-B3CDBEEA74B9}"/>
                  </a:ext>
                </a:extLst>
              </p:cNvPr>
              <p:cNvGrpSpPr/>
              <p:nvPr/>
            </p:nvGrpSpPr>
            <p:grpSpPr>
              <a:xfrm>
                <a:off x="7149664" y="2662618"/>
                <a:ext cx="929913" cy="839706"/>
                <a:chOff x="10462417" y="1995106"/>
                <a:chExt cx="929913" cy="839706"/>
              </a:xfrm>
            </p:grpSpPr>
            <p:pic>
              <p:nvPicPr>
                <p:cNvPr id="31" name="Picture 6">
                  <a:extLst>
                    <a:ext uri="{FF2B5EF4-FFF2-40B4-BE49-F238E27FC236}">
                      <a16:creationId xmlns:a16="http://schemas.microsoft.com/office/drawing/2014/main" id="{6A809052-04EB-B6CA-D79E-05BF7D3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10671092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79BAC30-096F-4547-22E3-8BFD39AD332E}"/>
                    </a:ext>
                  </a:extLst>
                </p:cNvPr>
                <p:cNvGrpSpPr/>
                <p:nvPr/>
              </p:nvGrpSpPr>
              <p:grpSpPr>
                <a:xfrm>
                  <a:off x="10462417" y="2052950"/>
                  <a:ext cx="929913" cy="781862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5BD521-B0FC-A73D-E3DE-4FCB383330A6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35" name="막힌 원호 34">
                      <a:extLst>
                        <a:ext uri="{FF2B5EF4-FFF2-40B4-BE49-F238E27FC236}">
                          <a16:creationId xmlns:a16="http://schemas.microsoft.com/office/drawing/2014/main" id="{939EC877-84D7-D444-E5D4-C2C73559FC99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36" name="막힌 원호 35">
                      <a:extLst>
                        <a:ext uri="{FF2B5EF4-FFF2-40B4-BE49-F238E27FC236}">
                          <a16:creationId xmlns:a16="http://schemas.microsoft.com/office/drawing/2014/main" id="{47C885CC-B3BB-9241-4E95-FF59D15CEA54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34" name="막힌 원호 33">
                    <a:extLst>
                      <a:ext uri="{FF2B5EF4-FFF2-40B4-BE49-F238E27FC236}">
                        <a16:creationId xmlns:a16="http://schemas.microsoft.com/office/drawing/2014/main" id="{804E26D7-46A5-654F-0614-3717D7BBB760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D4EF54-9CEB-9F5C-8FB9-0AD9D806702A}"/>
                  </a:ext>
                </a:extLst>
              </p:cNvPr>
              <p:cNvGrpSpPr/>
              <p:nvPr/>
            </p:nvGrpSpPr>
            <p:grpSpPr>
              <a:xfrm>
                <a:off x="5515329" y="2663759"/>
                <a:ext cx="929913" cy="837425"/>
                <a:chOff x="9383149" y="1995106"/>
                <a:chExt cx="929913" cy="837425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012D135-51EB-6418-62C1-E7047692E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9599508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2F6DBC4-A8F0-5AAD-CCD3-41102942A678}"/>
                    </a:ext>
                  </a:extLst>
                </p:cNvPr>
                <p:cNvGrpSpPr/>
                <p:nvPr/>
              </p:nvGrpSpPr>
              <p:grpSpPr>
                <a:xfrm>
                  <a:off x="9383149" y="2050669"/>
                  <a:ext cx="929913" cy="781862"/>
                  <a:chOff x="9383149" y="2050669"/>
                  <a:chExt cx="929913" cy="781862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40F08B-9601-31CD-6AE9-0AA30973DF72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pic>
                  <p:nvPicPr>
                    <p:cNvPr id="25" name="Picture 6">
                      <a:extLst>
                        <a:ext uri="{FF2B5EF4-FFF2-40B4-BE49-F238E27FC236}">
                          <a16:creationId xmlns:a16="http://schemas.microsoft.com/office/drawing/2014/main" id="{C586185B-6EBA-BC7B-8C02-8F1653A566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036" r="7679" b="86571"/>
                    <a:stretch/>
                  </p:blipFill>
                  <p:spPr bwMode="auto">
                    <a:xfrm rot="20234215">
                      <a:off x="9735452" y="2417409"/>
                      <a:ext cx="248094" cy="3876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76D8ABA5-FAD8-6883-29D9-60006C437A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7511207" y="1782478"/>
                      <a:chExt cx="2133083" cy="1793475"/>
                    </a:xfrm>
                    <a:solidFill>
                      <a:srgbClr val="BD9C7C"/>
                    </a:solidFill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8F1D344C-B55B-FC5C-F3EF-92B19A642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78"/>
                        <a:ext cx="2133083" cy="1682336"/>
                        <a:chOff x="7511207" y="1782478"/>
                        <a:chExt cx="2133083" cy="1682336"/>
                      </a:xfrm>
                      <a:grpFill/>
                    </p:grpSpPr>
                    <p:sp>
                      <p:nvSpPr>
                        <p:cNvPr id="29" name="막힌 원호 28">
                          <a:extLst>
                            <a:ext uri="{FF2B5EF4-FFF2-40B4-BE49-F238E27FC236}">
                              <a16:creationId xmlns:a16="http://schemas.microsoft.com/office/drawing/2014/main" id="{EE73A488-53EB-C999-9B77-8A8A3FA02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막힌 원호 29">
                          <a:extLst>
                            <a:ext uri="{FF2B5EF4-FFF2-40B4-BE49-F238E27FC236}">
                              <a16:creationId xmlns:a16="http://schemas.microsoft.com/office/drawing/2014/main" id="{DE8B9A26-1C19-117F-AAD8-AC877D867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8" name="막힌 원호 27">
                        <a:extLst>
                          <a:ext uri="{FF2B5EF4-FFF2-40B4-BE49-F238E27FC236}">
                            <a16:creationId xmlns:a16="http://schemas.microsoft.com/office/drawing/2014/main" id="{C1F1B8DA-F9CD-63BB-5A8E-45E49D70523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6C8FB7A1-B0FD-A8E8-46B8-29E2D1898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54590" y="2105867"/>
                    <a:ext cx="0" cy="40305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C467F2CE-BD70-8557-F017-EA755BECB6C3}"/>
                  </a:ext>
                </a:extLst>
              </p:cNvPr>
              <p:cNvSpPr/>
              <p:nvPr/>
            </p:nvSpPr>
            <p:spPr>
              <a:xfrm>
                <a:off x="6662804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647CE61-69C3-0C8B-E6CE-CF981B66A384}"/>
                </a:ext>
              </a:extLst>
            </p:cNvPr>
            <p:cNvSpPr/>
            <p:nvPr/>
          </p:nvSpPr>
          <p:spPr>
            <a:xfrm>
              <a:off x="4595215" y="2286598"/>
              <a:ext cx="546393" cy="13849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2867420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3229278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99530"/>
              </p:ext>
            </p:extLst>
          </p:nvPr>
        </p:nvGraphicFramePr>
        <p:xfrm>
          <a:off x="1523342" y="3581394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3914220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5098</TotalTime>
  <Words>1918</Words>
  <Application>Microsoft Office PowerPoint</Application>
  <PresentationFormat>와이드스크린</PresentationFormat>
  <Paragraphs>374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Pretendard SemiBold</vt:lpstr>
      <vt:lpstr>페이퍼로지 9 Black</vt:lpstr>
      <vt:lpstr>페이퍼로지 6 SemiBold</vt:lpstr>
      <vt:lpstr>페이퍼로지 5 Medium</vt:lpstr>
      <vt:lpstr>Pretendard Medium</vt:lpstr>
      <vt:lpstr>Arial</vt:lpstr>
      <vt:lpstr>맑은 고딕</vt:lpstr>
      <vt:lpstr>나눔고딕</vt:lpstr>
      <vt:lpstr>Wingdings</vt:lpstr>
      <vt:lpstr>빛의 계승자 Bold</vt:lpstr>
      <vt:lpstr>Cinzel Bold</vt:lpstr>
      <vt:lpstr>페이퍼로지 7 Bold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1019</cp:revision>
  <dcterms:modified xsi:type="dcterms:W3CDTF">2025-05-30T11:59:18Z</dcterms:modified>
</cp:coreProperties>
</file>